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sario" charset="1" panose="02000503040000020003"/>
      <p:regular r:id="rId10"/>
    </p:embeddedFont>
    <p:embeddedFont>
      <p:font typeface="Rosario Bold" charset="1" panose="02000503060000020004"/>
      <p:regular r:id="rId11"/>
    </p:embeddedFont>
    <p:embeddedFont>
      <p:font typeface="Rosario Italics" charset="1" panose="02000506050000020003"/>
      <p:regular r:id="rId12"/>
    </p:embeddedFont>
    <p:embeddedFont>
      <p:font typeface="Rosario Bold Italics" charset="1" panose="02000503040000020003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  <p:embeddedFont>
      <p:font typeface="Sunday" charset="1" panose="00000500000000000000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  <p:embeddedFont>
      <p:font typeface="Canva Sans Italics" charset="1" panose="020B0503030501040103"/>
      <p:regular r:id="rId19"/>
    </p:embeddedFont>
    <p:embeddedFont>
      <p:font typeface="Canva Sans Bold Italics" charset="1" panose="020B0803030501040103"/>
      <p:regular r:id="rId20"/>
    </p:embeddedFont>
    <p:embeddedFont>
      <p:font typeface="Canva Sans Medium" charset="1" panose="020B0603030501040103"/>
      <p:regular r:id="rId21"/>
    </p:embeddedFont>
    <p:embeddedFont>
      <p:font typeface="Canva Sans Medium Italics" charset="1" panose="020B0603030501040103"/>
      <p:regular r:id="rId22"/>
    </p:embeddedFont>
    <p:embeddedFont>
      <p:font typeface="Quicksand" charset="1" panose="00000500000000000000"/>
      <p:regular r:id="rId23"/>
    </p:embeddedFont>
    <p:embeddedFont>
      <p:font typeface="Quicksand Bold" charset="1" panose="00000800000000000000"/>
      <p:regular r:id="rId24"/>
    </p:embeddedFont>
    <p:embeddedFont>
      <p:font typeface="Quicksand Light" charset="1" panose="00000400000000000000"/>
      <p:regular r:id="rId25"/>
    </p:embeddedFont>
    <p:embeddedFont>
      <p:font typeface="Quicksand Medium" charset="1" panose="00000600000000000000"/>
      <p:regular r:id="rId26"/>
    </p:embeddedFont>
    <p:embeddedFont>
      <p:font typeface="Atkinson Hyperlegible" charset="1" panose="00000000000000000000"/>
      <p:regular r:id="rId27"/>
    </p:embeddedFont>
    <p:embeddedFont>
      <p:font typeface="Atkinson Hyperlegible Bold" charset="1" panose="00000000000000000000"/>
      <p:regular r:id="rId28"/>
    </p:embeddedFont>
    <p:embeddedFont>
      <p:font typeface="Atkinson Hyperlegible Italics" charset="1" panose="00000000000000000000"/>
      <p:regular r:id="rId29"/>
    </p:embeddedFont>
    <p:embeddedFont>
      <p:font typeface="Atkinson Hyperlegible Bold Italics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svg" Type="http://schemas.openxmlformats.org/officeDocument/2006/relationships/image"/><Relationship Id="rId12" Target="../media/image84.png" Type="http://schemas.openxmlformats.org/officeDocument/2006/relationships/image"/><Relationship Id="rId13" Target="../media/image85.svg" Type="http://schemas.openxmlformats.org/officeDocument/2006/relationships/image"/><Relationship Id="rId14" Target="../media/image86.png" Type="http://schemas.openxmlformats.org/officeDocument/2006/relationships/image"/><Relationship Id="rId15" Target="../media/image87.svg" Type="http://schemas.openxmlformats.org/officeDocument/2006/relationships/image"/><Relationship Id="rId16" Target="../media/image88.png" Type="http://schemas.openxmlformats.org/officeDocument/2006/relationships/image"/><Relationship Id="rId17" Target="../media/image89.svg" Type="http://schemas.openxmlformats.org/officeDocument/2006/relationships/image"/><Relationship Id="rId18" Target="../media/image90.png" Type="http://schemas.openxmlformats.org/officeDocument/2006/relationships/image"/><Relationship Id="rId19" Target="../media/image91.svg" Type="http://schemas.openxmlformats.org/officeDocument/2006/relationships/image"/><Relationship Id="rId2" Target="../media/image1.png" Type="http://schemas.openxmlformats.org/officeDocument/2006/relationships/image"/><Relationship Id="rId20" Target="../media/image92.png" Type="http://schemas.openxmlformats.org/officeDocument/2006/relationships/image"/><Relationship Id="rId21" Target="../media/image93.svg" Type="http://schemas.openxmlformats.org/officeDocument/2006/relationships/image"/><Relationship Id="rId22" Target="../media/image94.png" Type="http://schemas.openxmlformats.org/officeDocument/2006/relationships/image"/><Relationship Id="rId23" Target="../media/image95.svg" Type="http://schemas.openxmlformats.org/officeDocument/2006/relationships/image"/><Relationship Id="rId24" Target="../media/image96.png" Type="http://schemas.openxmlformats.org/officeDocument/2006/relationships/image"/><Relationship Id="rId25" Target="../media/image97.svg" Type="http://schemas.openxmlformats.org/officeDocument/2006/relationships/image"/><Relationship Id="rId26" Target="../media/image98.png" Type="http://schemas.openxmlformats.org/officeDocument/2006/relationships/image"/><Relationship Id="rId27" Target="../media/image99.svg" Type="http://schemas.openxmlformats.org/officeDocument/2006/relationships/image"/><Relationship Id="rId28" Target="../media/image100.png" Type="http://schemas.openxmlformats.org/officeDocument/2006/relationships/image"/><Relationship Id="rId29" Target="../media/image101.svg" Type="http://schemas.openxmlformats.org/officeDocument/2006/relationships/image"/><Relationship Id="rId3" Target="../media/image2.svg" Type="http://schemas.openxmlformats.org/officeDocument/2006/relationships/image"/><Relationship Id="rId30" Target="../media/image102.png" Type="http://schemas.openxmlformats.org/officeDocument/2006/relationships/image"/><Relationship Id="rId31" Target="../media/image103.svg" Type="http://schemas.openxmlformats.org/officeDocument/2006/relationships/image"/><Relationship Id="rId32" Target="../media/image104.png" Type="http://schemas.openxmlformats.org/officeDocument/2006/relationships/image"/><Relationship Id="rId33" Target="../media/image105.svg" Type="http://schemas.openxmlformats.org/officeDocument/2006/relationships/image"/><Relationship Id="rId34" Target="../media/image106.png" Type="http://schemas.openxmlformats.org/officeDocument/2006/relationships/image"/><Relationship Id="rId35" Target="../media/image107.svg" Type="http://schemas.openxmlformats.org/officeDocument/2006/relationships/image"/><Relationship Id="rId36" Target="../media/image108.png" Type="http://schemas.openxmlformats.org/officeDocument/2006/relationships/image"/><Relationship Id="rId37" Target="../media/image109.svg" Type="http://schemas.openxmlformats.org/officeDocument/2006/relationships/image"/><Relationship Id="rId38" Target="../media/image110.png" Type="http://schemas.openxmlformats.org/officeDocument/2006/relationships/image"/><Relationship Id="rId39" Target="../media/image111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Relationship Id="rId8" Target="../media/image80.png" Type="http://schemas.openxmlformats.org/officeDocument/2006/relationships/image"/><Relationship Id="rId9" Target="../media/image81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jpeg" Type="http://schemas.openxmlformats.org/officeDocument/2006/relationships/image"/><Relationship Id="rId11" Target="../media/VAFytWSfwwY.mp4" Type="http://schemas.openxmlformats.org/officeDocument/2006/relationships/video"/><Relationship Id="rId12" Target="../media/VAFytWSfwwY.mp4" Type="http://schemas.microsoft.com/office/2007/relationships/media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14" Target="../media/image39.png" Type="http://schemas.openxmlformats.org/officeDocument/2006/relationships/image"/><Relationship Id="rId15" Target="../media/image40.svg" Type="http://schemas.openxmlformats.org/officeDocument/2006/relationships/image"/><Relationship Id="rId16" Target="../media/image41.png" Type="http://schemas.openxmlformats.org/officeDocument/2006/relationships/image"/><Relationship Id="rId17" Target="../media/image42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sv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67.png" Type="http://schemas.openxmlformats.org/officeDocument/2006/relationships/image"/><Relationship Id="rId9" Target="../media/image6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73.png" Type="http://schemas.openxmlformats.org/officeDocument/2006/relationships/image"/><Relationship Id="rId5" Target="../media/image74.png" Type="http://schemas.openxmlformats.org/officeDocument/2006/relationships/image"/><Relationship Id="rId6" Target="../media/image75.svg" Type="http://schemas.openxmlformats.org/officeDocument/2006/relationships/image"/><Relationship Id="rId7" Target="../media/image76.png" Type="http://schemas.openxmlformats.org/officeDocument/2006/relationships/image"/><Relationship Id="rId8" Target="../media/image7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2267834" y="0"/>
            <a:ext cx="6020166" cy="2714547"/>
          </a:xfrm>
          <a:custGeom>
            <a:avLst/>
            <a:gdLst/>
            <a:ahLst/>
            <a:cxnLst/>
            <a:rect r="r" b="b" t="t" l="l"/>
            <a:pathLst>
              <a:path h="2714547" w="6020166">
                <a:moveTo>
                  <a:pt x="0" y="2714547"/>
                </a:moveTo>
                <a:lnTo>
                  <a:pt x="6020166" y="2714547"/>
                </a:lnTo>
                <a:lnTo>
                  <a:pt x="6020166" y="0"/>
                </a:lnTo>
                <a:lnTo>
                  <a:pt x="0" y="0"/>
                </a:lnTo>
                <a:lnTo>
                  <a:pt x="0" y="27145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6277" y="7704836"/>
            <a:ext cx="7732172" cy="3106927"/>
          </a:xfrm>
          <a:custGeom>
            <a:avLst/>
            <a:gdLst/>
            <a:ahLst/>
            <a:cxnLst/>
            <a:rect r="r" b="b" t="t" l="l"/>
            <a:pathLst>
              <a:path h="3106927" w="7732172">
                <a:moveTo>
                  <a:pt x="7732173" y="0"/>
                </a:moveTo>
                <a:lnTo>
                  <a:pt x="0" y="0"/>
                </a:lnTo>
                <a:lnTo>
                  <a:pt x="0" y="3106928"/>
                </a:lnTo>
                <a:lnTo>
                  <a:pt x="7732173" y="3106928"/>
                </a:lnTo>
                <a:lnTo>
                  <a:pt x="77321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8165" y="-1044642"/>
            <a:ext cx="3001583" cy="3004662"/>
          </a:xfrm>
          <a:custGeom>
            <a:avLst/>
            <a:gdLst/>
            <a:ahLst/>
            <a:cxnLst/>
            <a:rect r="r" b="b" t="t" l="l"/>
            <a:pathLst>
              <a:path h="3004662" w="3001583">
                <a:moveTo>
                  <a:pt x="0" y="0"/>
                </a:moveTo>
                <a:lnTo>
                  <a:pt x="3001584" y="0"/>
                </a:lnTo>
                <a:lnTo>
                  <a:pt x="3001584" y="3004662"/>
                </a:lnTo>
                <a:lnTo>
                  <a:pt x="0" y="3004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81251" y="7447116"/>
            <a:ext cx="3060897" cy="2992284"/>
          </a:xfrm>
          <a:custGeom>
            <a:avLst/>
            <a:gdLst/>
            <a:ahLst/>
            <a:cxnLst/>
            <a:rect r="r" b="b" t="t" l="l"/>
            <a:pathLst>
              <a:path h="2992284" w="3060897">
                <a:moveTo>
                  <a:pt x="0" y="0"/>
                </a:moveTo>
                <a:lnTo>
                  <a:pt x="3060898" y="0"/>
                </a:lnTo>
                <a:lnTo>
                  <a:pt x="3060898" y="2992284"/>
                </a:lnTo>
                <a:lnTo>
                  <a:pt x="0" y="29922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28851" y="7294716"/>
            <a:ext cx="3060897" cy="2992284"/>
          </a:xfrm>
          <a:custGeom>
            <a:avLst/>
            <a:gdLst/>
            <a:ahLst/>
            <a:cxnLst/>
            <a:rect r="r" b="b" t="t" l="l"/>
            <a:pathLst>
              <a:path h="2992284" w="3060897">
                <a:moveTo>
                  <a:pt x="0" y="0"/>
                </a:moveTo>
                <a:lnTo>
                  <a:pt x="3060898" y="0"/>
                </a:lnTo>
                <a:lnTo>
                  <a:pt x="3060898" y="2992284"/>
                </a:lnTo>
                <a:lnTo>
                  <a:pt x="0" y="29922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-700126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670306">
            <a:off x="14726548" y="1077050"/>
            <a:ext cx="1440796" cy="1464476"/>
          </a:xfrm>
          <a:custGeom>
            <a:avLst/>
            <a:gdLst/>
            <a:ahLst/>
            <a:cxnLst/>
            <a:rect r="r" b="b" t="t" l="l"/>
            <a:pathLst>
              <a:path h="1464476" w="1440796">
                <a:moveTo>
                  <a:pt x="0" y="0"/>
                </a:moveTo>
                <a:lnTo>
                  <a:pt x="1440795" y="0"/>
                </a:lnTo>
                <a:lnTo>
                  <a:pt x="1440795" y="1464476"/>
                </a:lnTo>
                <a:lnTo>
                  <a:pt x="0" y="14644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690482" y="7044578"/>
            <a:ext cx="8907036" cy="1529075"/>
            <a:chOff x="0" y="0"/>
            <a:chExt cx="11876048" cy="203876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25419" y="233786"/>
              <a:ext cx="11750629" cy="1804980"/>
              <a:chOff x="0" y="0"/>
              <a:chExt cx="2585408" cy="39713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585408" cy="397137"/>
              </a:xfrm>
              <a:custGeom>
                <a:avLst/>
                <a:gdLst/>
                <a:ahLst/>
                <a:cxnLst/>
                <a:rect r="r" b="b" t="t" l="l"/>
                <a:pathLst>
                  <a:path h="397137" w="2585408">
                    <a:moveTo>
                      <a:pt x="40222" y="0"/>
                    </a:moveTo>
                    <a:lnTo>
                      <a:pt x="2545186" y="0"/>
                    </a:lnTo>
                    <a:cubicBezTo>
                      <a:pt x="2567400" y="0"/>
                      <a:pt x="2585408" y="18008"/>
                      <a:pt x="2585408" y="40222"/>
                    </a:cubicBezTo>
                    <a:lnTo>
                      <a:pt x="2585408" y="356915"/>
                    </a:lnTo>
                    <a:cubicBezTo>
                      <a:pt x="2585408" y="379129"/>
                      <a:pt x="2567400" y="397137"/>
                      <a:pt x="2545186" y="397137"/>
                    </a:cubicBezTo>
                    <a:lnTo>
                      <a:pt x="40222" y="397137"/>
                    </a:lnTo>
                    <a:cubicBezTo>
                      <a:pt x="18008" y="397137"/>
                      <a:pt x="0" y="379129"/>
                      <a:pt x="0" y="356915"/>
                    </a:cubicBezTo>
                    <a:lnTo>
                      <a:pt x="0" y="40222"/>
                    </a:lnTo>
                    <a:cubicBezTo>
                      <a:pt x="0" y="18008"/>
                      <a:pt x="18008" y="0"/>
                      <a:pt x="40222" y="0"/>
                    </a:cubicBezTo>
                    <a:close/>
                  </a:path>
                </a:pathLst>
              </a:custGeom>
              <a:solidFill>
                <a:srgbClr val="A6A6A6">
                  <a:alpha val="34902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2585408" cy="4352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11750629" cy="1804980"/>
              <a:chOff x="0" y="0"/>
              <a:chExt cx="2585408" cy="39713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585408" cy="397137"/>
              </a:xfrm>
              <a:custGeom>
                <a:avLst/>
                <a:gdLst/>
                <a:ahLst/>
                <a:cxnLst/>
                <a:rect r="r" b="b" t="t" l="l"/>
                <a:pathLst>
                  <a:path h="397137" w="2585408">
                    <a:moveTo>
                      <a:pt x="40222" y="0"/>
                    </a:moveTo>
                    <a:lnTo>
                      <a:pt x="2545186" y="0"/>
                    </a:lnTo>
                    <a:cubicBezTo>
                      <a:pt x="2567400" y="0"/>
                      <a:pt x="2585408" y="18008"/>
                      <a:pt x="2585408" y="40222"/>
                    </a:cubicBezTo>
                    <a:lnTo>
                      <a:pt x="2585408" y="356915"/>
                    </a:lnTo>
                    <a:cubicBezTo>
                      <a:pt x="2585408" y="379129"/>
                      <a:pt x="2567400" y="397137"/>
                      <a:pt x="2545186" y="397137"/>
                    </a:cubicBezTo>
                    <a:lnTo>
                      <a:pt x="40222" y="397137"/>
                    </a:lnTo>
                    <a:cubicBezTo>
                      <a:pt x="18008" y="397137"/>
                      <a:pt x="0" y="379129"/>
                      <a:pt x="0" y="356915"/>
                    </a:cubicBezTo>
                    <a:lnTo>
                      <a:pt x="0" y="40222"/>
                    </a:lnTo>
                    <a:cubicBezTo>
                      <a:pt x="0" y="18008"/>
                      <a:pt x="18008" y="0"/>
                      <a:pt x="402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585408" cy="4352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226705" y="119769"/>
              <a:ext cx="11297218" cy="1565443"/>
              <a:chOff x="0" y="0"/>
              <a:chExt cx="2485647" cy="34443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485647" cy="344433"/>
              </a:xfrm>
              <a:custGeom>
                <a:avLst/>
                <a:gdLst/>
                <a:ahLst/>
                <a:cxnLst/>
                <a:rect r="r" b="b" t="t" l="l"/>
                <a:pathLst>
                  <a:path h="344433" w="2485647">
                    <a:moveTo>
                      <a:pt x="41836" y="0"/>
                    </a:moveTo>
                    <a:lnTo>
                      <a:pt x="2443811" y="0"/>
                    </a:lnTo>
                    <a:cubicBezTo>
                      <a:pt x="2466916" y="0"/>
                      <a:pt x="2485647" y="18731"/>
                      <a:pt x="2485647" y="41836"/>
                    </a:cubicBezTo>
                    <a:lnTo>
                      <a:pt x="2485647" y="302597"/>
                    </a:lnTo>
                    <a:cubicBezTo>
                      <a:pt x="2485647" y="325703"/>
                      <a:pt x="2466916" y="344433"/>
                      <a:pt x="2443811" y="344433"/>
                    </a:cubicBezTo>
                    <a:lnTo>
                      <a:pt x="41836" y="344433"/>
                    </a:lnTo>
                    <a:cubicBezTo>
                      <a:pt x="18731" y="344433"/>
                      <a:pt x="0" y="325703"/>
                      <a:pt x="0" y="302597"/>
                    </a:cubicBezTo>
                    <a:lnTo>
                      <a:pt x="0" y="41836"/>
                    </a:lnTo>
                    <a:cubicBezTo>
                      <a:pt x="0" y="18731"/>
                      <a:pt x="18731" y="0"/>
                      <a:pt x="41836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2485647" cy="3825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false" flipV="false" rot="0">
            <a:off x="-641085" y="7166064"/>
            <a:ext cx="3138541" cy="2815176"/>
          </a:xfrm>
          <a:custGeom>
            <a:avLst/>
            <a:gdLst/>
            <a:ahLst/>
            <a:cxnLst/>
            <a:rect r="r" b="b" t="t" l="l"/>
            <a:pathLst>
              <a:path h="2815176" w="3138541">
                <a:moveTo>
                  <a:pt x="0" y="0"/>
                </a:moveTo>
                <a:lnTo>
                  <a:pt x="3138541" y="0"/>
                </a:lnTo>
                <a:lnTo>
                  <a:pt x="3138541" y="2815176"/>
                </a:lnTo>
                <a:lnTo>
                  <a:pt x="0" y="28151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31999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793485" y="7013664"/>
            <a:ext cx="3138541" cy="2815176"/>
          </a:xfrm>
          <a:custGeom>
            <a:avLst/>
            <a:gdLst/>
            <a:ahLst/>
            <a:cxnLst/>
            <a:rect r="r" b="b" t="t" l="l"/>
            <a:pathLst>
              <a:path h="2815176" w="3138541">
                <a:moveTo>
                  <a:pt x="0" y="0"/>
                </a:moveTo>
                <a:lnTo>
                  <a:pt x="3138541" y="0"/>
                </a:lnTo>
                <a:lnTo>
                  <a:pt x="3138541" y="2815176"/>
                </a:lnTo>
                <a:lnTo>
                  <a:pt x="0" y="28151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493964" y="2150520"/>
            <a:ext cx="11300072" cy="449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43"/>
              </a:lnSpc>
            </a:pPr>
            <a:r>
              <a:rPr lang="en-US" sz="16302">
                <a:solidFill>
                  <a:srgbClr val="A94C1A"/>
                </a:solidFill>
                <a:latin typeface="Sunday"/>
              </a:rPr>
              <a:t>Campus</a:t>
            </a:r>
          </a:p>
          <a:p>
            <a:pPr algn="ctr">
              <a:lnSpc>
                <a:spcPts val="17443"/>
              </a:lnSpc>
            </a:pPr>
            <a:r>
              <a:rPr lang="en-US" sz="16302">
                <a:solidFill>
                  <a:srgbClr val="A94C1A"/>
                </a:solidFill>
                <a:latin typeface="Sunday"/>
              </a:rPr>
              <a:t>Synergy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163242" y="7457499"/>
            <a:ext cx="7899824" cy="53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5"/>
              </a:lnSpc>
            </a:pPr>
            <a:r>
              <a:rPr lang="en-US" sz="3752">
                <a:solidFill>
                  <a:srgbClr val="A94C1A"/>
                </a:solidFill>
                <a:latin typeface="Rosario"/>
              </a:rPr>
              <a:t> Enhancing College Club Engagement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116640" y="-356481"/>
            <a:ext cx="3758956" cy="1694948"/>
          </a:xfrm>
          <a:custGeom>
            <a:avLst/>
            <a:gdLst/>
            <a:ahLst/>
            <a:cxnLst/>
            <a:rect r="r" b="b" t="t" l="l"/>
            <a:pathLst>
              <a:path h="1694948" w="3758956">
                <a:moveTo>
                  <a:pt x="0" y="1694948"/>
                </a:moveTo>
                <a:lnTo>
                  <a:pt x="3758957" y="1694948"/>
                </a:lnTo>
                <a:lnTo>
                  <a:pt x="3758957" y="0"/>
                </a:lnTo>
                <a:lnTo>
                  <a:pt x="0" y="0"/>
                </a:lnTo>
                <a:lnTo>
                  <a:pt x="0" y="16949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72370" y="8955980"/>
            <a:ext cx="3558831" cy="1604709"/>
          </a:xfrm>
          <a:custGeom>
            <a:avLst/>
            <a:gdLst/>
            <a:ahLst/>
            <a:cxnLst/>
            <a:rect r="r" b="b" t="t" l="l"/>
            <a:pathLst>
              <a:path h="1604709" w="3558831">
                <a:moveTo>
                  <a:pt x="3558831" y="0"/>
                </a:moveTo>
                <a:lnTo>
                  <a:pt x="0" y="0"/>
                </a:lnTo>
                <a:lnTo>
                  <a:pt x="0" y="1604709"/>
                </a:lnTo>
                <a:lnTo>
                  <a:pt x="3558831" y="1604709"/>
                </a:lnTo>
                <a:lnTo>
                  <a:pt x="35588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10239" y="0"/>
            <a:ext cx="1995550" cy="1861396"/>
          </a:xfrm>
          <a:custGeom>
            <a:avLst/>
            <a:gdLst/>
            <a:ahLst/>
            <a:cxnLst/>
            <a:rect r="r" b="b" t="t" l="l"/>
            <a:pathLst>
              <a:path h="1861396" w="1995550">
                <a:moveTo>
                  <a:pt x="0" y="0"/>
                </a:moveTo>
                <a:lnTo>
                  <a:pt x="1995550" y="0"/>
                </a:lnTo>
                <a:lnTo>
                  <a:pt x="1995550" y="1861396"/>
                </a:lnTo>
                <a:lnTo>
                  <a:pt x="0" y="18613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32434" y="8390996"/>
            <a:ext cx="1939479" cy="1896004"/>
          </a:xfrm>
          <a:custGeom>
            <a:avLst/>
            <a:gdLst/>
            <a:ahLst/>
            <a:cxnLst/>
            <a:rect r="r" b="b" t="t" l="l"/>
            <a:pathLst>
              <a:path h="1896004" w="1939479">
                <a:moveTo>
                  <a:pt x="0" y="0"/>
                </a:moveTo>
                <a:lnTo>
                  <a:pt x="1939479" y="0"/>
                </a:lnTo>
                <a:lnTo>
                  <a:pt x="1939479" y="1896004"/>
                </a:lnTo>
                <a:lnTo>
                  <a:pt x="0" y="18960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10239" y="9058359"/>
            <a:ext cx="3001583" cy="3004662"/>
          </a:xfrm>
          <a:custGeom>
            <a:avLst/>
            <a:gdLst/>
            <a:ahLst/>
            <a:cxnLst/>
            <a:rect r="r" b="b" t="t" l="l"/>
            <a:pathLst>
              <a:path h="3004662" w="3001583">
                <a:moveTo>
                  <a:pt x="0" y="0"/>
                </a:moveTo>
                <a:lnTo>
                  <a:pt x="3001583" y="0"/>
                </a:lnTo>
                <a:lnTo>
                  <a:pt x="3001583" y="3004661"/>
                </a:lnTo>
                <a:lnTo>
                  <a:pt x="0" y="30046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32434" y="650852"/>
            <a:ext cx="3150440" cy="796202"/>
          </a:xfrm>
          <a:custGeom>
            <a:avLst/>
            <a:gdLst/>
            <a:ahLst/>
            <a:cxnLst/>
            <a:rect r="r" b="b" t="t" l="l"/>
            <a:pathLst>
              <a:path h="796202" w="3150440">
                <a:moveTo>
                  <a:pt x="0" y="0"/>
                </a:moveTo>
                <a:lnTo>
                  <a:pt x="3150440" y="0"/>
                </a:lnTo>
                <a:lnTo>
                  <a:pt x="3150440" y="796202"/>
                </a:lnTo>
                <a:lnTo>
                  <a:pt x="0" y="796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628686" y="2073954"/>
            <a:ext cx="12487954" cy="3243531"/>
            <a:chOff x="0" y="0"/>
            <a:chExt cx="16650606" cy="4324708"/>
          </a:xfrm>
        </p:grpSpPr>
        <p:sp>
          <p:nvSpPr>
            <p:cNvPr name="Freeform 9" id="9"/>
            <p:cNvSpPr/>
            <p:nvPr/>
          </p:nvSpPr>
          <p:spPr>
            <a:xfrm flipH="false" flipV="false" rot="-5400000">
              <a:off x="5632813" y="1529838"/>
              <a:ext cx="2519863" cy="1265032"/>
            </a:xfrm>
            <a:custGeom>
              <a:avLst/>
              <a:gdLst/>
              <a:ahLst/>
              <a:cxnLst/>
              <a:rect r="r" b="b" t="t" l="l"/>
              <a:pathLst>
                <a:path h="1265032" w="2519863">
                  <a:moveTo>
                    <a:pt x="0" y="0"/>
                  </a:moveTo>
                  <a:lnTo>
                    <a:pt x="2519863" y="0"/>
                  </a:lnTo>
                  <a:lnTo>
                    <a:pt x="2519863" y="1265032"/>
                  </a:lnTo>
                  <a:lnTo>
                    <a:pt x="0" y="1265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true" rot="-5400000">
              <a:off x="4388991" y="1529838"/>
              <a:ext cx="2519863" cy="1265032"/>
            </a:xfrm>
            <a:custGeom>
              <a:avLst/>
              <a:gdLst/>
              <a:ahLst/>
              <a:cxnLst/>
              <a:rect r="r" b="b" t="t" l="l"/>
              <a:pathLst>
                <a:path h="1265032" w="2519863">
                  <a:moveTo>
                    <a:pt x="0" y="1265032"/>
                  </a:moveTo>
                  <a:lnTo>
                    <a:pt x="2519863" y="1265032"/>
                  </a:lnTo>
                  <a:lnTo>
                    <a:pt x="2519863" y="0"/>
                  </a:lnTo>
                  <a:lnTo>
                    <a:pt x="0" y="0"/>
                  </a:lnTo>
                  <a:lnTo>
                    <a:pt x="0" y="1265032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5263828" y="1165954"/>
              <a:ext cx="1992799" cy="1992799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-5400000">
              <a:off x="1524333" y="1529838"/>
              <a:ext cx="2519863" cy="1265032"/>
            </a:xfrm>
            <a:custGeom>
              <a:avLst/>
              <a:gdLst/>
              <a:ahLst/>
              <a:cxnLst/>
              <a:rect r="r" b="b" t="t" l="l"/>
              <a:pathLst>
                <a:path h="1265032" w="2519863">
                  <a:moveTo>
                    <a:pt x="0" y="0"/>
                  </a:moveTo>
                  <a:lnTo>
                    <a:pt x="2519863" y="0"/>
                  </a:lnTo>
                  <a:lnTo>
                    <a:pt x="2519863" y="1265032"/>
                  </a:lnTo>
                  <a:lnTo>
                    <a:pt x="0" y="1265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true" rot="-5400000">
              <a:off x="280512" y="1529838"/>
              <a:ext cx="2519863" cy="1265032"/>
            </a:xfrm>
            <a:custGeom>
              <a:avLst/>
              <a:gdLst/>
              <a:ahLst/>
              <a:cxnLst/>
              <a:rect r="r" b="b" t="t" l="l"/>
              <a:pathLst>
                <a:path h="1265032" w="2519863">
                  <a:moveTo>
                    <a:pt x="0" y="1265032"/>
                  </a:moveTo>
                  <a:lnTo>
                    <a:pt x="2519863" y="1265032"/>
                  </a:lnTo>
                  <a:lnTo>
                    <a:pt x="2519863" y="0"/>
                  </a:lnTo>
                  <a:lnTo>
                    <a:pt x="0" y="0"/>
                  </a:lnTo>
                  <a:lnTo>
                    <a:pt x="0" y="1265032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1155349" y="1165954"/>
              <a:ext cx="1992799" cy="1992799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-5400000">
              <a:off x="9741752" y="1529838"/>
              <a:ext cx="2519863" cy="1265032"/>
            </a:xfrm>
            <a:custGeom>
              <a:avLst/>
              <a:gdLst/>
              <a:ahLst/>
              <a:cxnLst/>
              <a:rect r="r" b="b" t="t" l="l"/>
              <a:pathLst>
                <a:path h="1265032" w="2519863">
                  <a:moveTo>
                    <a:pt x="0" y="0"/>
                  </a:moveTo>
                  <a:lnTo>
                    <a:pt x="2519863" y="0"/>
                  </a:lnTo>
                  <a:lnTo>
                    <a:pt x="2519863" y="1265032"/>
                  </a:lnTo>
                  <a:lnTo>
                    <a:pt x="0" y="1265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true" rot="-5400000">
              <a:off x="8497930" y="1529838"/>
              <a:ext cx="2519863" cy="1265032"/>
            </a:xfrm>
            <a:custGeom>
              <a:avLst/>
              <a:gdLst/>
              <a:ahLst/>
              <a:cxnLst/>
              <a:rect r="r" b="b" t="t" l="l"/>
              <a:pathLst>
                <a:path h="1265032" w="2519863">
                  <a:moveTo>
                    <a:pt x="0" y="1265032"/>
                  </a:moveTo>
                  <a:lnTo>
                    <a:pt x="2519863" y="1265032"/>
                  </a:lnTo>
                  <a:lnTo>
                    <a:pt x="2519863" y="0"/>
                  </a:lnTo>
                  <a:lnTo>
                    <a:pt x="0" y="0"/>
                  </a:lnTo>
                  <a:lnTo>
                    <a:pt x="0" y="1265032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9372768" y="1165954"/>
              <a:ext cx="1992799" cy="1992799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-5400000">
              <a:off x="13850691" y="1529838"/>
              <a:ext cx="2519863" cy="1265032"/>
            </a:xfrm>
            <a:custGeom>
              <a:avLst/>
              <a:gdLst/>
              <a:ahLst/>
              <a:cxnLst/>
              <a:rect r="r" b="b" t="t" l="l"/>
              <a:pathLst>
                <a:path h="1265032" w="2519863">
                  <a:moveTo>
                    <a:pt x="0" y="0"/>
                  </a:moveTo>
                  <a:lnTo>
                    <a:pt x="2519863" y="0"/>
                  </a:lnTo>
                  <a:lnTo>
                    <a:pt x="2519863" y="1265032"/>
                  </a:lnTo>
                  <a:lnTo>
                    <a:pt x="0" y="1265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true" rot="-5400000">
              <a:off x="12606870" y="1529838"/>
              <a:ext cx="2519863" cy="1265032"/>
            </a:xfrm>
            <a:custGeom>
              <a:avLst/>
              <a:gdLst/>
              <a:ahLst/>
              <a:cxnLst/>
              <a:rect r="r" b="b" t="t" l="l"/>
              <a:pathLst>
                <a:path h="1265032" w="2519863">
                  <a:moveTo>
                    <a:pt x="0" y="1265032"/>
                  </a:moveTo>
                  <a:lnTo>
                    <a:pt x="2519863" y="1265032"/>
                  </a:lnTo>
                  <a:lnTo>
                    <a:pt x="2519863" y="0"/>
                  </a:lnTo>
                  <a:lnTo>
                    <a:pt x="0" y="0"/>
                  </a:lnTo>
                  <a:lnTo>
                    <a:pt x="0" y="1265032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6" id="26"/>
            <p:cNvGrpSpPr/>
            <p:nvPr/>
          </p:nvGrpSpPr>
          <p:grpSpPr>
            <a:xfrm rot="0">
              <a:off x="13481707" y="1165954"/>
              <a:ext cx="1992799" cy="1992799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24708" cy="2162354"/>
            </a:xfrm>
            <a:custGeom>
              <a:avLst/>
              <a:gdLst/>
              <a:ahLst/>
              <a:cxnLst/>
              <a:rect r="r" b="b" t="t" l="l"/>
              <a:pathLst>
                <a:path h="2162354" w="4324708">
                  <a:moveTo>
                    <a:pt x="0" y="0"/>
                  </a:moveTo>
                  <a:lnTo>
                    <a:pt x="4324708" y="0"/>
                  </a:lnTo>
                  <a:lnTo>
                    <a:pt x="4324708" y="2162354"/>
                  </a:lnTo>
                  <a:lnTo>
                    <a:pt x="0" y="2162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true" rot="0">
              <a:off x="4108479" y="2162354"/>
              <a:ext cx="4324708" cy="2162354"/>
            </a:xfrm>
            <a:custGeom>
              <a:avLst/>
              <a:gdLst/>
              <a:ahLst/>
              <a:cxnLst/>
              <a:rect r="r" b="b" t="t" l="l"/>
              <a:pathLst>
                <a:path h="2162354" w="4324708">
                  <a:moveTo>
                    <a:pt x="0" y="2162354"/>
                  </a:moveTo>
                  <a:lnTo>
                    <a:pt x="4324708" y="2162354"/>
                  </a:lnTo>
                  <a:lnTo>
                    <a:pt x="4324708" y="0"/>
                  </a:lnTo>
                  <a:lnTo>
                    <a:pt x="0" y="0"/>
                  </a:lnTo>
                  <a:lnTo>
                    <a:pt x="0" y="2162354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true" rot="0">
              <a:off x="12325898" y="2162354"/>
              <a:ext cx="4324708" cy="2162354"/>
            </a:xfrm>
            <a:custGeom>
              <a:avLst/>
              <a:gdLst/>
              <a:ahLst/>
              <a:cxnLst/>
              <a:rect r="r" b="b" t="t" l="l"/>
              <a:pathLst>
                <a:path h="2162354" w="4324708">
                  <a:moveTo>
                    <a:pt x="0" y="2162354"/>
                  </a:moveTo>
                  <a:lnTo>
                    <a:pt x="4324708" y="2162354"/>
                  </a:lnTo>
                  <a:lnTo>
                    <a:pt x="4324708" y="0"/>
                  </a:lnTo>
                  <a:lnTo>
                    <a:pt x="0" y="0"/>
                  </a:lnTo>
                  <a:lnTo>
                    <a:pt x="0" y="2162354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8217419" y="0"/>
              <a:ext cx="4324708" cy="2162354"/>
            </a:xfrm>
            <a:custGeom>
              <a:avLst/>
              <a:gdLst/>
              <a:ahLst/>
              <a:cxnLst/>
              <a:rect r="r" b="b" t="t" l="l"/>
              <a:pathLst>
                <a:path h="2162354" w="4324708">
                  <a:moveTo>
                    <a:pt x="0" y="0"/>
                  </a:moveTo>
                  <a:lnTo>
                    <a:pt x="4324708" y="0"/>
                  </a:lnTo>
                  <a:lnTo>
                    <a:pt x="4324708" y="2162354"/>
                  </a:lnTo>
                  <a:lnTo>
                    <a:pt x="0" y="2162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1674843" y="1516654"/>
              <a:ext cx="883469" cy="1186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32"/>
                </a:lnSpc>
              </a:pPr>
              <a:r>
                <a:rPr lang="en-US" sz="5380">
                  <a:solidFill>
                    <a:srgbClr val="000000"/>
                  </a:solidFill>
                  <a:latin typeface="Atkinson Hyperlegible Bold"/>
                </a:rPr>
                <a:t>S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5795282" y="1516654"/>
              <a:ext cx="883469" cy="1186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32"/>
                </a:lnSpc>
              </a:pPr>
              <a:r>
                <a:rPr lang="en-US" sz="5380">
                  <a:solidFill>
                    <a:srgbClr val="000000"/>
                  </a:solidFill>
                  <a:latin typeface="Atkinson Hyperlegible Bold"/>
                </a:rPr>
                <a:t>W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9907220" y="1516654"/>
              <a:ext cx="883469" cy="1186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32"/>
                </a:lnSpc>
              </a:pPr>
              <a:r>
                <a:rPr lang="en-US" sz="5380">
                  <a:solidFill>
                    <a:srgbClr val="000000"/>
                  </a:solidFill>
                  <a:latin typeface="Atkinson Hyperlegible Bold"/>
                </a:rPr>
                <a:t>O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14019159" y="1516654"/>
              <a:ext cx="883469" cy="1186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32"/>
                </a:lnSpc>
              </a:pPr>
              <a:r>
                <a:rPr lang="en-US" sz="5380">
                  <a:solidFill>
                    <a:srgbClr val="000000"/>
                  </a:solidFill>
                  <a:latin typeface="Atkinson Hyperlegible Bold"/>
                </a:rPr>
                <a:t>T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3054960" y="270491"/>
            <a:ext cx="1783653" cy="1783653"/>
          </a:xfrm>
          <a:custGeom>
            <a:avLst/>
            <a:gdLst/>
            <a:ahLst/>
            <a:cxnLst/>
            <a:rect r="r" b="b" t="t" l="l"/>
            <a:pathLst>
              <a:path h="1783653" w="1783653">
                <a:moveTo>
                  <a:pt x="0" y="0"/>
                </a:moveTo>
                <a:lnTo>
                  <a:pt x="1783654" y="0"/>
                </a:lnTo>
                <a:lnTo>
                  <a:pt x="1783654" y="1783653"/>
                </a:lnTo>
                <a:lnTo>
                  <a:pt x="0" y="1783653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3934792" y="593581"/>
            <a:ext cx="8575156" cy="1242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8"/>
              </a:lnSpc>
            </a:pPr>
            <a:r>
              <a:rPr lang="en-US" sz="8895">
                <a:solidFill>
                  <a:srgbClr val="A94C1A"/>
                </a:solidFill>
                <a:latin typeface="Sunday Bold"/>
              </a:rPr>
              <a:t>SWOT ANALYSIS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102949" y="5250810"/>
            <a:ext cx="2475244" cy="579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7"/>
              </a:lnSpc>
            </a:pPr>
            <a:r>
              <a:rPr lang="en-US" sz="3397">
                <a:solidFill>
                  <a:srgbClr val="47B7CD"/>
                </a:solidFill>
                <a:latin typeface="Atkinson Hyperlegible Bold"/>
              </a:rPr>
              <a:t>Strenghts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07045" y="6125050"/>
            <a:ext cx="4067051" cy="2218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8"/>
              </a:lnSpc>
            </a:pPr>
            <a:r>
              <a:rPr lang="en-US" sz="2141">
                <a:solidFill>
                  <a:srgbClr val="000000"/>
                </a:solidFill>
                <a:latin typeface="Atkinson Hyperlegible"/>
              </a:rPr>
              <a:t>1. Centralized Information Hub</a:t>
            </a:r>
          </a:p>
          <a:p>
            <a:pPr>
              <a:lnSpc>
                <a:spcPts val="2998"/>
              </a:lnSpc>
            </a:pPr>
            <a:r>
              <a:rPr lang="en-US" sz="2141">
                <a:solidFill>
                  <a:srgbClr val="000000"/>
                </a:solidFill>
                <a:latin typeface="Atkinson Hyperlegible"/>
              </a:rPr>
              <a:t>2. User Engagement</a:t>
            </a:r>
          </a:p>
          <a:p>
            <a:pPr>
              <a:lnSpc>
                <a:spcPts val="2998"/>
              </a:lnSpc>
            </a:pPr>
            <a:r>
              <a:rPr lang="en-US" sz="2141">
                <a:solidFill>
                  <a:srgbClr val="000000"/>
                </a:solidFill>
                <a:latin typeface="Atkinson Hyperlegible"/>
              </a:rPr>
              <a:t>3. Real-time Updates</a:t>
            </a:r>
          </a:p>
          <a:p>
            <a:pPr>
              <a:lnSpc>
                <a:spcPts val="2998"/>
              </a:lnSpc>
            </a:pPr>
            <a:r>
              <a:rPr lang="en-US" sz="2141">
                <a:solidFill>
                  <a:srgbClr val="000000"/>
                </a:solidFill>
                <a:latin typeface="Atkinson Hyperlegible"/>
              </a:rPr>
              <a:t>4. Simplified Event Registration</a:t>
            </a:r>
          </a:p>
          <a:p>
            <a:pPr>
              <a:lnSpc>
                <a:spcPts val="2998"/>
              </a:lnSpc>
            </a:pPr>
            <a:r>
              <a:rPr lang="en-US" sz="2141">
                <a:solidFill>
                  <a:srgbClr val="000000"/>
                </a:solidFill>
                <a:latin typeface="Atkinson Hyperlegible"/>
              </a:rPr>
              <a:t>5. Social Media Integration</a:t>
            </a:r>
          </a:p>
          <a:p>
            <a:pPr>
              <a:lnSpc>
                <a:spcPts val="2998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5718306" y="6505434"/>
            <a:ext cx="3154357" cy="144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53"/>
              </a:lnSpc>
            </a:pPr>
            <a:r>
              <a:rPr lang="en-US" sz="2109">
                <a:solidFill>
                  <a:srgbClr val="000000"/>
                </a:solidFill>
                <a:latin typeface="Atkinson Hyperlegible"/>
              </a:rPr>
              <a:t>1. Initial Adoption</a:t>
            </a:r>
          </a:p>
          <a:p>
            <a:pPr>
              <a:lnSpc>
                <a:spcPts val="2953"/>
              </a:lnSpc>
            </a:pPr>
            <a:r>
              <a:rPr lang="en-US" sz="2109">
                <a:solidFill>
                  <a:srgbClr val="000000"/>
                </a:solidFill>
                <a:latin typeface="Atkinson Hyperlegible"/>
              </a:rPr>
              <a:t>2. Maintenance</a:t>
            </a:r>
          </a:p>
          <a:p>
            <a:pPr>
              <a:lnSpc>
                <a:spcPts val="2953"/>
              </a:lnSpc>
            </a:pPr>
            <a:r>
              <a:rPr lang="en-US" sz="2109">
                <a:solidFill>
                  <a:srgbClr val="000000"/>
                </a:solidFill>
                <a:latin typeface="Atkinson Hyperlegible"/>
              </a:rPr>
              <a:t>3. Technical Challenges</a:t>
            </a:r>
          </a:p>
          <a:p>
            <a:pPr>
              <a:lnSpc>
                <a:spcPts val="2953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9492444" y="6333837"/>
            <a:ext cx="3017505" cy="1782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2057">
                <a:solidFill>
                  <a:srgbClr val="000000"/>
                </a:solidFill>
                <a:latin typeface="Atkinson Hyperlegible"/>
              </a:rPr>
              <a:t>1. Growth Potential</a:t>
            </a:r>
          </a:p>
          <a:p>
            <a:pPr>
              <a:lnSpc>
                <a:spcPts val="2880"/>
              </a:lnSpc>
            </a:pPr>
            <a:r>
              <a:rPr lang="en-US" sz="2057">
                <a:solidFill>
                  <a:srgbClr val="000000"/>
                </a:solidFill>
                <a:latin typeface="Atkinson Hyperlegible"/>
              </a:rPr>
              <a:t>2. Community Building</a:t>
            </a:r>
          </a:p>
          <a:p>
            <a:pPr>
              <a:lnSpc>
                <a:spcPts val="2880"/>
              </a:lnSpc>
            </a:pPr>
            <a:r>
              <a:rPr lang="en-US" sz="2057">
                <a:solidFill>
                  <a:srgbClr val="000000"/>
                </a:solidFill>
                <a:latin typeface="Atkinson Hyperlegible"/>
              </a:rPr>
              <a:t>3. Promotions</a:t>
            </a:r>
          </a:p>
          <a:p>
            <a:pPr>
              <a:lnSpc>
                <a:spcPts val="2880"/>
              </a:lnSpc>
            </a:pPr>
            <a:r>
              <a:rPr lang="en-US" sz="2057">
                <a:solidFill>
                  <a:srgbClr val="000000"/>
                </a:solidFill>
                <a:latin typeface="Atkinson Hyperlegible"/>
              </a:rPr>
              <a:t>4. Feedback Loop</a:t>
            </a:r>
          </a:p>
          <a:p>
            <a:pPr>
              <a:lnSpc>
                <a:spcPts val="2880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3229447" y="6343008"/>
            <a:ext cx="3534611" cy="177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64"/>
              </a:lnSpc>
            </a:pPr>
            <a:r>
              <a:rPr lang="en-US" sz="2046">
                <a:solidFill>
                  <a:srgbClr val="000000"/>
                </a:solidFill>
                <a:latin typeface="Atkinson Hyperlegible"/>
              </a:rPr>
              <a:t>1. Privacy and Security Concerns</a:t>
            </a:r>
          </a:p>
          <a:p>
            <a:pPr>
              <a:lnSpc>
                <a:spcPts val="2864"/>
              </a:lnSpc>
            </a:pPr>
            <a:r>
              <a:rPr lang="en-US" sz="2046">
                <a:solidFill>
                  <a:srgbClr val="000000"/>
                </a:solidFill>
                <a:latin typeface="Atkinson Hyperlegible"/>
              </a:rPr>
              <a:t>2. User Resistance</a:t>
            </a:r>
          </a:p>
          <a:p>
            <a:pPr>
              <a:lnSpc>
                <a:spcPts val="2864"/>
              </a:lnSpc>
            </a:pPr>
          </a:p>
          <a:p>
            <a:pPr>
              <a:lnSpc>
                <a:spcPts val="2864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5841940" y="5488935"/>
            <a:ext cx="2786188" cy="580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7"/>
              </a:lnSpc>
            </a:pPr>
            <a:r>
              <a:rPr lang="en-US" sz="3398">
                <a:solidFill>
                  <a:srgbClr val="AB5CC7"/>
                </a:solidFill>
                <a:latin typeface="Atkinson Hyperlegible Bold"/>
              </a:rPr>
              <a:t>Weaknesses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511765" y="5498460"/>
            <a:ext cx="2517532" cy="4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7"/>
              </a:lnSpc>
            </a:pPr>
            <a:r>
              <a:rPr lang="en-US" sz="2798">
                <a:solidFill>
                  <a:srgbClr val="FACC87"/>
                </a:solidFill>
                <a:latin typeface="Atkinson Hyperlegible Bold"/>
              </a:rPr>
              <a:t>Oportunities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229447" y="5498460"/>
            <a:ext cx="2517532" cy="4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7"/>
              </a:lnSpc>
            </a:pPr>
            <a:r>
              <a:rPr lang="en-US" sz="2798">
                <a:solidFill>
                  <a:srgbClr val="B43696"/>
                </a:solidFill>
                <a:latin typeface="Atkinson Hyperlegible Bold"/>
              </a:rPr>
              <a:t>Threats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13905" y="7788610"/>
            <a:ext cx="7315200" cy="2939380"/>
          </a:xfrm>
          <a:custGeom>
            <a:avLst/>
            <a:gdLst/>
            <a:ahLst/>
            <a:cxnLst/>
            <a:rect r="r" b="b" t="t" l="l"/>
            <a:pathLst>
              <a:path h="2939380" w="7315200">
                <a:moveTo>
                  <a:pt x="0" y="0"/>
                </a:moveTo>
                <a:lnTo>
                  <a:pt x="7315200" y="0"/>
                </a:lnTo>
                <a:lnTo>
                  <a:pt x="7315200" y="2939380"/>
                </a:lnTo>
                <a:lnTo>
                  <a:pt x="0" y="2939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7015" y="-299101"/>
            <a:ext cx="2400533" cy="2346723"/>
          </a:xfrm>
          <a:custGeom>
            <a:avLst/>
            <a:gdLst/>
            <a:ahLst/>
            <a:cxnLst/>
            <a:rect r="r" b="b" t="t" l="l"/>
            <a:pathLst>
              <a:path h="2346723" w="2400533">
                <a:moveTo>
                  <a:pt x="0" y="0"/>
                </a:moveTo>
                <a:lnTo>
                  <a:pt x="2400532" y="0"/>
                </a:lnTo>
                <a:lnTo>
                  <a:pt x="2400532" y="2346723"/>
                </a:lnTo>
                <a:lnTo>
                  <a:pt x="0" y="2346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2269" y="8148123"/>
            <a:ext cx="2348738" cy="2296089"/>
          </a:xfrm>
          <a:custGeom>
            <a:avLst/>
            <a:gdLst/>
            <a:ahLst/>
            <a:cxnLst/>
            <a:rect r="r" b="b" t="t" l="l"/>
            <a:pathLst>
              <a:path h="2296089" w="2348738">
                <a:moveTo>
                  <a:pt x="0" y="0"/>
                </a:moveTo>
                <a:lnTo>
                  <a:pt x="2348738" y="0"/>
                </a:lnTo>
                <a:lnTo>
                  <a:pt x="2348738" y="2296089"/>
                </a:lnTo>
                <a:lnTo>
                  <a:pt x="0" y="2296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12610" y="6859554"/>
            <a:ext cx="2716495" cy="2436614"/>
          </a:xfrm>
          <a:custGeom>
            <a:avLst/>
            <a:gdLst/>
            <a:ahLst/>
            <a:cxnLst/>
            <a:rect r="r" b="b" t="t" l="l"/>
            <a:pathLst>
              <a:path h="2436614" w="2716495">
                <a:moveTo>
                  <a:pt x="0" y="0"/>
                </a:moveTo>
                <a:lnTo>
                  <a:pt x="2716495" y="0"/>
                </a:lnTo>
                <a:lnTo>
                  <a:pt x="2716495" y="2436614"/>
                </a:lnTo>
                <a:lnTo>
                  <a:pt x="0" y="24366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2100" y="1028700"/>
            <a:ext cx="12743214" cy="2187633"/>
            <a:chOff x="0" y="0"/>
            <a:chExt cx="16990952" cy="291684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79436" y="334475"/>
              <a:ext cx="16811517" cy="2582369"/>
              <a:chOff x="0" y="0"/>
              <a:chExt cx="2585408" cy="39713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585408" cy="397137"/>
              </a:xfrm>
              <a:custGeom>
                <a:avLst/>
                <a:gdLst/>
                <a:ahLst/>
                <a:cxnLst/>
                <a:rect r="r" b="b" t="t" l="l"/>
                <a:pathLst>
                  <a:path h="397137" w="2585408">
                    <a:moveTo>
                      <a:pt x="40222" y="0"/>
                    </a:moveTo>
                    <a:lnTo>
                      <a:pt x="2545186" y="0"/>
                    </a:lnTo>
                    <a:cubicBezTo>
                      <a:pt x="2567400" y="0"/>
                      <a:pt x="2585408" y="18008"/>
                      <a:pt x="2585408" y="40222"/>
                    </a:cubicBezTo>
                    <a:lnTo>
                      <a:pt x="2585408" y="356915"/>
                    </a:lnTo>
                    <a:cubicBezTo>
                      <a:pt x="2585408" y="379129"/>
                      <a:pt x="2567400" y="397137"/>
                      <a:pt x="2545186" y="397137"/>
                    </a:cubicBezTo>
                    <a:lnTo>
                      <a:pt x="40222" y="397137"/>
                    </a:lnTo>
                    <a:cubicBezTo>
                      <a:pt x="18008" y="397137"/>
                      <a:pt x="0" y="379129"/>
                      <a:pt x="0" y="356915"/>
                    </a:cubicBezTo>
                    <a:lnTo>
                      <a:pt x="0" y="40222"/>
                    </a:lnTo>
                    <a:cubicBezTo>
                      <a:pt x="0" y="18008"/>
                      <a:pt x="18008" y="0"/>
                      <a:pt x="40222" y="0"/>
                    </a:cubicBezTo>
                    <a:close/>
                  </a:path>
                </a:pathLst>
              </a:custGeom>
              <a:solidFill>
                <a:srgbClr val="A6A6A6">
                  <a:alpha val="34902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585408" cy="4352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16811517" cy="2582369"/>
              <a:chOff x="0" y="0"/>
              <a:chExt cx="2585408" cy="39713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585408" cy="397137"/>
              </a:xfrm>
              <a:custGeom>
                <a:avLst/>
                <a:gdLst/>
                <a:ahLst/>
                <a:cxnLst/>
                <a:rect r="r" b="b" t="t" l="l"/>
                <a:pathLst>
                  <a:path h="397137" w="2585408">
                    <a:moveTo>
                      <a:pt x="40222" y="0"/>
                    </a:moveTo>
                    <a:lnTo>
                      <a:pt x="2545186" y="0"/>
                    </a:lnTo>
                    <a:cubicBezTo>
                      <a:pt x="2567400" y="0"/>
                      <a:pt x="2585408" y="18008"/>
                      <a:pt x="2585408" y="40222"/>
                    </a:cubicBezTo>
                    <a:lnTo>
                      <a:pt x="2585408" y="356915"/>
                    </a:lnTo>
                    <a:cubicBezTo>
                      <a:pt x="2585408" y="379129"/>
                      <a:pt x="2567400" y="397137"/>
                      <a:pt x="2545186" y="397137"/>
                    </a:cubicBezTo>
                    <a:lnTo>
                      <a:pt x="40222" y="397137"/>
                    </a:lnTo>
                    <a:cubicBezTo>
                      <a:pt x="18008" y="397137"/>
                      <a:pt x="0" y="379129"/>
                      <a:pt x="0" y="356915"/>
                    </a:cubicBezTo>
                    <a:lnTo>
                      <a:pt x="0" y="40222"/>
                    </a:lnTo>
                    <a:cubicBezTo>
                      <a:pt x="0" y="18008"/>
                      <a:pt x="18008" y="0"/>
                      <a:pt x="402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2585408" cy="4352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324345" y="171352"/>
              <a:ext cx="16162826" cy="2239665"/>
              <a:chOff x="0" y="0"/>
              <a:chExt cx="2485647" cy="34443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485647" cy="344433"/>
              </a:xfrm>
              <a:custGeom>
                <a:avLst/>
                <a:gdLst/>
                <a:ahLst/>
                <a:cxnLst/>
                <a:rect r="r" b="b" t="t" l="l"/>
                <a:pathLst>
                  <a:path h="344433" w="2485647">
                    <a:moveTo>
                      <a:pt x="41836" y="0"/>
                    </a:moveTo>
                    <a:lnTo>
                      <a:pt x="2443811" y="0"/>
                    </a:lnTo>
                    <a:cubicBezTo>
                      <a:pt x="2466916" y="0"/>
                      <a:pt x="2485647" y="18731"/>
                      <a:pt x="2485647" y="41836"/>
                    </a:cubicBezTo>
                    <a:lnTo>
                      <a:pt x="2485647" y="302597"/>
                    </a:lnTo>
                    <a:cubicBezTo>
                      <a:pt x="2485647" y="325703"/>
                      <a:pt x="2466916" y="344433"/>
                      <a:pt x="2443811" y="344433"/>
                    </a:cubicBezTo>
                    <a:lnTo>
                      <a:pt x="41836" y="344433"/>
                    </a:lnTo>
                    <a:cubicBezTo>
                      <a:pt x="18731" y="344433"/>
                      <a:pt x="0" y="325703"/>
                      <a:pt x="0" y="302597"/>
                    </a:cubicBezTo>
                    <a:lnTo>
                      <a:pt x="0" y="41836"/>
                    </a:lnTo>
                    <a:cubicBezTo>
                      <a:pt x="0" y="18731"/>
                      <a:pt x="18731" y="0"/>
                      <a:pt x="41836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485647" cy="3825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1923177" y="1358750"/>
            <a:ext cx="10379835" cy="116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9"/>
              </a:lnSpc>
            </a:pPr>
            <a:r>
              <a:rPr lang="en-US" sz="8316">
                <a:solidFill>
                  <a:srgbClr val="A94C1A"/>
                </a:solidFill>
                <a:latin typeface="Sunday"/>
              </a:rPr>
              <a:t>TEchstack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96346" y="4001802"/>
            <a:ext cx="6414721" cy="2331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8123" indent="-369062" lvl="1">
              <a:lnSpc>
                <a:spcPts val="3658"/>
              </a:lnSpc>
              <a:buFont typeface="Arial"/>
              <a:buChar char="•"/>
            </a:pPr>
            <a:r>
              <a:rPr lang="en-US" sz="3418">
                <a:solidFill>
                  <a:srgbClr val="A94C1A"/>
                </a:solidFill>
                <a:latin typeface="Rosario"/>
              </a:rPr>
              <a:t> HTML</a:t>
            </a:r>
          </a:p>
          <a:p>
            <a:pPr marL="738123" indent="-369062" lvl="1">
              <a:lnSpc>
                <a:spcPts val="3658"/>
              </a:lnSpc>
              <a:buFont typeface="Arial"/>
              <a:buChar char="•"/>
            </a:pPr>
            <a:r>
              <a:rPr lang="en-US" sz="3418">
                <a:solidFill>
                  <a:srgbClr val="A94C1A"/>
                </a:solidFill>
                <a:latin typeface="Rosario"/>
              </a:rPr>
              <a:t>CSS</a:t>
            </a:r>
          </a:p>
          <a:p>
            <a:pPr marL="738123" indent="-369062" lvl="1">
              <a:lnSpc>
                <a:spcPts val="3658"/>
              </a:lnSpc>
              <a:buFont typeface="Arial"/>
              <a:buChar char="•"/>
            </a:pPr>
            <a:r>
              <a:rPr lang="en-US" sz="3418">
                <a:solidFill>
                  <a:srgbClr val="A94C1A"/>
                </a:solidFill>
                <a:latin typeface="Rosario"/>
              </a:rPr>
              <a:t>JAVSCRIPT</a:t>
            </a:r>
          </a:p>
          <a:p>
            <a:pPr marL="738123" indent="-369062" lvl="1">
              <a:lnSpc>
                <a:spcPts val="3658"/>
              </a:lnSpc>
              <a:buFont typeface="Arial"/>
              <a:buChar char="•"/>
            </a:pPr>
            <a:r>
              <a:rPr lang="en-US" sz="3418">
                <a:solidFill>
                  <a:srgbClr val="A94C1A"/>
                </a:solidFill>
                <a:latin typeface="Rosario"/>
              </a:rPr>
              <a:t>BOOTSTRAP Framework</a:t>
            </a:r>
          </a:p>
          <a:p>
            <a:pPr marL="738123" indent="-369062" lvl="1">
              <a:lnSpc>
                <a:spcPts val="3658"/>
              </a:lnSpc>
              <a:buFont typeface="Arial"/>
              <a:buChar char="•"/>
            </a:pPr>
            <a:r>
              <a:rPr lang="en-US" sz="3418">
                <a:solidFill>
                  <a:srgbClr val="A94C1A"/>
                </a:solidFill>
                <a:latin typeface="Rosario"/>
              </a:rPr>
              <a:t>Git Hub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13905" y="7788610"/>
            <a:ext cx="7315200" cy="2939380"/>
          </a:xfrm>
          <a:custGeom>
            <a:avLst/>
            <a:gdLst/>
            <a:ahLst/>
            <a:cxnLst/>
            <a:rect r="r" b="b" t="t" l="l"/>
            <a:pathLst>
              <a:path h="2939380" w="7315200">
                <a:moveTo>
                  <a:pt x="0" y="0"/>
                </a:moveTo>
                <a:lnTo>
                  <a:pt x="7315200" y="0"/>
                </a:lnTo>
                <a:lnTo>
                  <a:pt x="7315200" y="2939380"/>
                </a:lnTo>
                <a:lnTo>
                  <a:pt x="0" y="2939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7015" y="-299101"/>
            <a:ext cx="2400533" cy="2346723"/>
          </a:xfrm>
          <a:custGeom>
            <a:avLst/>
            <a:gdLst/>
            <a:ahLst/>
            <a:cxnLst/>
            <a:rect r="r" b="b" t="t" l="l"/>
            <a:pathLst>
              <a:path h="2346723" w="2400533">
                <a:moveTo>
                  <a:pt x="0" y="0"/>
                </a:moveTo>
                <a:lnTo>
                  <a:pt x="2400532" y="0"/>
                </a:lnTo>
                <a:lnTo>
                  <a:pt x="2400532" y="2346723"/>
                </a:lnTo>
                <a:lnTo>
                  <a:pt x="0" y="2346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2269" y="8148123"/>
            <a:ext cx="2348738" cy="2296089"/>
          </a:xfrm>
          <a:custGeom>
            <a:avLst/>
            <a:gdLst/>
            <a:ahLst/>
            <a:cxnLst/>
            <a:rect r="r" b="b" t="t" l="l"/>
            <a:pathLst>
              <a:path h="2296089" w="2348738">
                <a:moveTo>
                  <a:pt x="0" y="0"/>
                </a:moveTo>
                <a:lnTo>
                  <a:pt x="2348738" y="0"/>
                </a:lnTo>
                <a:lnTo>
                  <a:pt x="2348738" y="2296089"/>
                </a:lnTo>
                <a:lnTo>
                  <a:pt x="0" y="2296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12610" y="6859554"/>
            <a:ext cx="2716495" cy="2436614"/>
          </a:xfrm>
          <a:custGeom>
            <a:avLst/>
            <a:gdLst/>
            <a:ahLst/>
            <a:cxnLst/>
            <a:rect r="r" b="b" t="t" l="l"/>
            <a:pathLst>
              <a:path h="2436614" w="2716495">
                <a:moveTo>
                  <a:pt x="0" y="0"/>
                </a:moveTo>
                <a:lnTo>
                  <a:pt x="2716495" y="0"/>
                </a:lnTo>
                <a:lnTo>
                  <a:pt x="2716495" y="2436614"/>
                </a:lnTo>
                <a:lnTo>
                  <a:pt x="0" y="24366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284711" y="572842"/>
            <a:ext cx="7269285" cy="1247921"/>
            <a:chOff x="0" y="0"/>
            <a:chExt cx="9692379" cy="166389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02358" y="190799"/>
              <a:ext cx="9590021" cy="1473096"/>
              <a:chOff x="0" y="0"/>
              <a:chExt cx="2585408" cy="39713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585408" cy="397137"/>
              </a:xfrm>
              <a:custGeom>
                <a:avLst/>
                <a:gdLst/>
                <a:ahLst/>
                <a:cxnLst/>
                <a:rect r="r" b="b" t="t" l="l"/>
                <a:pathLst>
                  <a:path h="397137" w="2585408">
                    <a:moveTo>
                      <a:pt x="40222" y="0"/>
                    </a:moveTo>
                    <a:lnTo>
                      <a:pt x="2545186" y="0"/>
                    </a:lnTo>
                    <a:cubicBezTo>
                      <a:pt x="2567400" y="0"/>
                      <a:pt x="2585408" y="18008"/>
                      <a:pt x="2585408" y="40222"/>
                    </a:cubicBezTo>
                    <a:lnTo>
                      <a:pt x="2585408" y="356915"/>
                    </a:lnTo>
                    <a:cubicBezTo>
                      <a:pt x="2585408" y="379129"/>
                      <a:pt x="2567400" y="397137"/>
                      <a:pt x="2545186" y="397137"/>
                    </a:cubicBezTo>
                    <a:lnTo>
                      <a:pt x="40222" y="397137"/>
                    </a:lnTo>
                    <a:cubicBezTo>
                      <a:pt x="18008" y="397137"/>
                      <a:pt x="0" y="379129"/>
                      <a:pt x="0" y="356915"/>
                    </a:cubicBezTo>
                    <a:lnTo>
                      <a:pt x="0" y="40222"/>
                    </a:lnTo>
                    <a:cubicBezTo>
                      <a:pt x="0" y="18008"/>
                      <a:pt x="18008" y="0"/>
                      <a:pt x="40222" y="0"/>
                    </a:cubicBezTo>
                    <a:close/>
                  </a:path>
                </a:pathLst>
              </a:custGeom>
              <a:solidFill>
                <a:srgbClr val="A6A6A6">
                  <a:alpha val="34902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585408" cy="4352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9590021" cy="1473096"/>
              <a:chOff x="0" y="0"/>
              <a:chExt cx="2585408" cy="39713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585408" cy="397137"/>
              </a:xfrm>
              <a:custGeom>
                <a:avLst/>
                <a:gdLst/>
                <a:ahLst/>
                <a:cxnLst/>
                <a:rect r="r" b="b" t="t" l="l"/>
                <a:pathLst>
                  <a:path h="397137" w="2585408">
                    <a:moveTo>
                      <a:pt x="40222" y="0"/>
                    </a:moveTo>
                    <a:lnTo>
                      <a:pt x="2545186" y="0"/>
                    </a:lnTo>
                    <a:cubicBezTo>
                      <a:pt x="2567400" y="0"/>
                      <a:pt x="2585408" y="18008"/>
                      <a:pt x="2585408" y="40222"/>
                    </a:cubicBezTo>
                    <a:lnTo>
                      <a:pt x="2585408" y="356915"/>
                    </a:lnTo>
                    <a:cubicBezTo>
                      <a:pt x="2585408" y="379129"/>
                      <a:pt x="2567400" y="397137"/>
                      <a:pt x="2545186" y="397137"/>
                    </a:cubicBezTo>
                    <a:lnTo>
                      <a:pt x="40222" y="397137"/>
                    </a:lnTo>
                    <a:cubicBezTo>
                      <a:pt x="18008" y="397137"/>
                      <a:pt x="0" y="379129"/>
                      <a:pt x="0" y="356915"/>
                    </a:cubicBezTo>
                    <a:lnTo>
                      <a:pt x="0" y="40222"/>
                    </a:lnTo>
                    <a:cubicBezTo>
                      <a:pt x="0" y="18008"/>
                      <a:pt x="18008" y="0"/>
                      <a:pt x="402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2585408" cy="4352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85021" y="97747"/>
              <a:ext cx="9219980" cy="1277602"/>
              <a:chOff x="0" y="0"/>
              <a:chExt cx="2485647" cy="34443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485647" cy="344433"/>
              </a:xfrm>
              <a:custGeom>
                <a:avLst/>
                <a:gdLst/>
                <a:ahLst/>
                <a:cxnLst/>
                <a:rect r="r" b="b" t="t" l="l"/>
                <a:pathLst>
                  <a:path h="344433" w="2485647">
                    <a:moveTo>
                      <a:pt x="41836" y="0"/>
                    </a:moveTo>
                    <a:lnTo>
                      <a:pt x="2443811" y="0"/>
                    </a:lnTo>
                    <a:cubicBezTo>
                      <a:pt x="2466916" y="0"/>
                      <a:pt x="2485647" y="18731"/>
                      <a:pt x="2485647" y="41836"/>
                    </a:cubicBezTo>
                    <a:lnTo>
                      <a:pt x="2485647" y="302597"/>
                    </a:lnTo>
                    <a:cubicBezTo>
                      <a:pt x="2485647" y="325703"/>
                      <a:pt x="2466916" y="344433"/>
                      <a:pt x="2443811" y="344433"/>
                    </a:cubicBezTo>
                    <a:lnTo>
                      <a:pt x="41836" y="344433"/>
                    </a:lnTo>
                    <a:cubicBezTo>
                      <a:pt x="18731" y="344433"/>
                      <a:pt x="0" y="325703"/>
                      <a:pt x="0" y="302597"/>
                    </a:cubicBezTo>
                    <a:lnTo>
                      <a:pt x="0" y="41836"/>
                    </a:lnTo>
                    <a:cubicBezTo>
                      <a:pt x="0" y="18731"/>
                      <a:pt x="18731" y="0"/>
                      <a:pt x="41836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485647" cy="3825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pic>
        <p:nvPicPr>
          <p:cNvPr name="Picture 16" id="16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2058384" y="1964324"/>
            <a:ext cx="12642451" cy="7111379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793021" y="763932"/>
            <a:ext cx="5921110" cy="66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6"/>
              </a:lnSpc>
            </a:pPr>
            <a:r>
              <a:rPr lang="en-US" sz="4744">
                <a:solidFill>
                  <a:srgbClr val="A94C1A"/>
                </a:solidFill>
                <a:latin typeface="Sunday"/>
              </a:rPr>
              <a:t>Prototype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35694" y="7750510"/>
            <a:ext cx="876731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2267834" y="0"/>
            <a:ext cx="6020166" cy="2714547"/>
          </a:xfrm>
          <a:custGeom>
            <a:avLst/>
            <a:gdLst/>
            <a:ahLst/>
            <a:cxnLst/>
            <a:rect r="r" b="b" t="t" l="l"/>
            <a:pathLst>
              <a:path h="2714547" w="6020166">
                <a:moveTo>
                  <a:pt x="0" y="2714547"/>
                </a:moveTo>
                <a:lnTo>
                  <a:pt x="6020166" y="2714547"/>
                </a:lnTo>
                <a:lnTo>
                  <a:pt x="6020166" y="0"/>
                </a:lnTo>
                <a:lnTo>
                  <a:pt x="0" y="0"/>
                </a:lnTo>
                <a:lnTo>
                  <a:pt x="0" y="27145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6277" y="7704836"/>
            <a:ext cx="7732172" cy="3106927"/>
          </a:xfrm>
          <a:custGeom>
            <a:avLst/>
            <a:gdLst/>
            <a:ahLst/>
            <a:cxnLst/>
            <a:rect r="r" b="b" t="t" l="l"/>
            <a:pathLst>
              <a:path h="3106927" w="7732172">
                <a:moveTo>
                  <a:pt x="7732173" y="0"/>
                </a:moveTo>
                <a:lnTo>
                  <a:pt x="0" y="0"/>
                </a:lnTo>
                <a:lnTo>
                  <a:pt x="0" y="3106928"/>
                </a:lnTo>
                <a:lnTo>
                  <a:pt x="7732173" y="3106928"/>
                </a:lnTo>
                <a:lnTo>
                  <a:pt x="77321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8165" y="-1044642"/>
            <a:ext cx="3001583" cy="3004662"/>
          </a:xfrm>
          <a:custGeom>
            <a:avLst/>
            <a:gdLst/>
            <a:ahLst/>
            <a:cxnLst/>
            <a:rect r="r" b="b" t="t" l="l"/>
            <a:pathLst>
              <a:path h="3004662" w="3001583">
                <a:moveTo>
                  <a:pt x="0" y="0"/>
                </a:moveTo>
                <a:lnTo>
                  <a:pt x="3001584" y="0"/>
                </a:lnTo>
                <a:lnTo>
                  <a:pt x="3001584" y="3004662"/>
                </a:lnTo>
                <a:lnTo>
                  <a:pt x="0" y="3004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02006" y="6323575"/>
            <a:ext cx="3060897" cy="2992284"/>
          </a:xfrm>
          <a:custGeom>
            <a:avLst/>
            <a:gdLst/>
            <a:ahLst/>
            <a:cxnLst/>
            <a:rect r="r" b="b" t="t" l="l"/>
            <a:pathLst>
              <a:path h="2992284" w="3060897">
                <a:moveTo>
                  <a:pt x="0" y="0"/>
                </a:moveTo>
                <a:lnTo>
                  <a:pt x="3060897" y="0"/>
                </a:lnTo>
                <a:lnTo>
                  <a:pt x="3060897" y="2992285"/>
                </a:lnTo>
                <a:lnTo>
                  <a:pt x="0" y="29922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700126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40571" y="4915987"/>
            <a:ext cx="3138541" cy="2815176"/>
          </a:xfrm>
          <a:custGeom>
            <a:avLst/>
            <a:gdLst/>
            <a:ahLst/>
            <a:cxnLst/>
            <a:rect r="r" b="b" t="t" l="l"/>
            <a:pathLst>
              <a:path h="2815176" w="3138541">
                <a:moveTo>
                  <a:pt x="0" y="0"/>
                </a:moveTo>
                <a:lnTo>
                  <a:pt x="3138542" y="0"/>
                </a:lnTo>
                <a:lnTo>
                  <a:pt x="3138542" y="2815177"/>
                </a:lnTo>
                <a:lnTo>
                  <a:pt x="0" y="28151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93964" y="3867064"/>
            <a:ext cx="11300072" cy="2288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43"/>
              </a:lnSpc>
            </a:pPr>
            <a:r>
              <a:rPr lang="en-US" sz="16302">
                <a:solidFill>
                  <a:srgbClr val="A94C1A"/>
                </a:solidFill>
                <a:latin typeface="Sunda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4909652" y="0"/>
            <a:ext cx="3378348" cy="1523328"/>
          </a:xfrm>
          <a:custGeom>
            <a:avLst/>
            <a:gdLst/>
            <a:ahLst/>
            <a:cxnLst/>
            <a:rect r="r" b="b" t="t" l="l"/>
            <a:pathLst>
              <a:path h="1523328" w="3378348">
                <a:moveTo>
                  <a:pt x="0" y="1523328"/>
                </a:moveTo>
                <a:lnTo>
                  <a:pt x="3378348" y="1523328"/>
                </a:lnTo>
                <a:lnTo>
                  <a:pt x="3378348" y="0"/>
                </a:lnTo>
                <a:lnTo>
                  <a:pt x="0" y="0"/>
                </a:lnTo>
                <a:lnTo>
                  <a:pt x="0" y="15233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8929132"/>
            <a:ext cx="3482853" cy="1570450"/>
          </a:xfrm>
          <a:custGeom>
            <a:avLst/>
            <a:gdLst/>
            <a:ahLst/>
            <a:cxnLst/>
            <a:rect r="r" b="b" t="t" l="l"/>
            <a:pathLst>
              <a:path h="1570450" w="3482853">
                <a:moveTo>
                  <a:pt x="3482853" y="0"/>
                </a:moveTo>
                <a:lnTo>
                  <a:pt x="0" y="0"/>
                </a:lnTo>
                <a:lnTo>
                  <a:pt x="0" y="1570450"/>
                </a:lnTo>
                <a:lnTo>
                  <a:pt x="3482853" y="1570450"/>
                </a:lnTo>
                <a:lnTo>
                  <a:pt x="34828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3270734" y="9380893"/>
            <a:ext cx="1100599" cy="1118689"/>
          </a:xfrm>
          <a:custGeom>
            <a:avLst/>
            <a:gdLst/>
            <a:ahLst/>
            <a:cxnLst/>
            <a:rect r="r" b="b" t="t" l="l"/>
            <a:pathLst>
              <a:path h="1118689" w="1100599">
                <a:moveTo>
                  <a:pt x="1100599" y="0"/>
                </a:moveTo>
                <a:lnTo>
                  <a:pt x="0" y="0"/>
                </a:lnTo>
                <a:lnTo>
                  <a:pt x="0" y="1118689"/>
                </a:lnTo>
                <a:lnTo>
                  <a:pt x="1100599" y="1118689"/>
                </a:lnTo>
                <a:lnTo>
                  <a:pt x="110059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4104622" y="0"/>
            <a:ext cx="1187887" cy="1207411"/>
          </a:xfrm>
          <a:custGeom>
            <a:avLst/>
            <a:gdLst/>
            <a:ahLst/>
            <a:cxnLst/>
            <a:rect r="r" b="b" t="t" l="l"/>
            <a:pathLst>
              <a:path h="1207411" w="1187887">
                <a:moveTo>
                  <a:pt x="0" y="1207411"/>
                </a:moveTo>
                <a:lnTo>
                  <a:pt x="1187888" y="1207411"/>
                </a:lnTo>
                <a:lnTo>
                  <a:pt x="1187888" y="0"/>
                </a:lnTo>
                <a:lnTo>
                  <a:pt x="0" y="0"/>
                </a:lnTo>
                <a:lnTo>
                  <a:pt x="0" y="120741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02079" y="4010418"/>
            <a:ext cx="12296487" cy="4439249"/>
            <a:chOff x="0" y="0"/>
            <a:chExt cx="6117967" cy="22086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17968" cy="2208694"/>
            </a:xfrm>
            <a:custGeom>
              <a:avLst/>
              <a:gdLst/>
              <a:ahLst/>
              <a:cxnLst/>
              <a:rect r="r" b="b" t="t" l="l"/>
              <a:pathLst>
                <a:path h="2208694" w="6117968">
                  <a:moveTo>
                    <a:pt x="32110" y="0"/>
                  </a:moveTo>
                  <a:lnTo>
                    <a:pt x="6085858" y="0"/>
                  </a:lnTo>
                  <a:cubicBezTo>
                    <a:pt x="6103592" y="0"/>
                    <a:pt x="6117968" y="14376"/>
                    <a:pt x="6117968" y="32110"/>
                  </a:cubicBezTo>
                  <a:lnTo>
                    <a:pt x="6117968" y="2176585"/>
                  </a:lnTo>
                  <a:cubicBezTo>
                    <a:pt x="6117968" y="2194318"/>
                    <a:pt x="6103592" y="2208694"/>
                    <a:pt x="6085858" y="2208694"/>
                  </a:cubicBezTo>
                  <a:lnTo>
                    <a:pt x="32110" y="2208694"/>
                  </a:lnTo>
                  <a:cubicBezTo>
                    <a:pt x="14376" y="2208694"/>
                    <a:pt x="0" y="2194318"/>
                    <a:pt x="0" y="2176585"/>
                  </a:cubicBezTo>
                  <a:lnTo>
                    <a:pt x="0" y="32110"/>
                  </a:lnTo>
                  <a:cubicBezTo>
                    <a:pt x="0" y="14376"/>
                    <a:pt x="14376" y="0"/>
                    <a:pt x="3211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117967" cy="2246794"/>
            </a:xfrm>
            <a:prstGeom prst="rect">
              <a:avLst/>
            </a:prstGeom>
          </p:spPr>
          <p:txBody>
            <a:bodyPr anchor="ctr" rtlCol="false" tIns="26891" lIns="26891" bIns="26891" rIns="2689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701528" y="4234613"/>
            <a:ext cx="11636737" cy="3972561"/>
            <a:chOff x="0" y="0"/>
            <a:chExt cx="5789717" cy="19764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789717" cy="1976499"/>
            </a:xfrm>
            <a:custGeom>
              <a:avLst/>
              <a:gdLst/>
              <a:ahLst/>
              <a:cxnLst/>
              <a:rect r="r" b="b" t="t" l="l"/>
              <a:pathLst>
                <a:path h="1976499" w="5789717">
                  <a:moveTo>
                    <a:pt x="33930" y="0"/>
                  </a:moveTo>
                  <a:lnTo>
                    <a:pt x="5755787" y="0"/>
                  </a:lnTo>
                  <a:cubicBezTo>
                    <a:pt x="5764785" y="0"/>
                    <a:pt x="5773416" y="3575"/>
                    <a:pt x="5779779" y="9938"/>
                  </a:cubicBezTo>
                  <a:cubicBezTo>
                    <a:pt x="5786142" y="16301"/>
                    <a:pt x="5789717" y="24931"/>
                    <a:pt x="5789717" y="33930"/>
                  </a:cubicBezTo>
                  <a:lnTo>
                    <a:pt x="5789717" y="1942569"/>
                  </a:lnTo>
                  <a:cubicBezTo>
                    <a:pt x="5789717" y="1951568"/>
                    <a:pt x="5786142" y="1960198"/>
                    <a:pt x="5779779" y="1966561"/>
                  </a:cubicBezTo>
                  <a:cubicBezTo>
                    <a:pt x="5773416" y="1972925"/>
                    <a:pt x="5764785" y="1976499"/>
                    <a:pt x="5755787" y="1976499"/>
                  </a:cubicBezTo>
                  <a:lnTo>
                    <a:pt x="33930" y="1976499"/>
                  </a:lnTo>
                  <a:cubicBezTo>
                    <a:pt x="24931" y="1976499"/>
                    <a:pt x="16301" y="1972925"/>
                    <a:pt x="9938" y="1966561"/>
                  </a:cubicBezTo>
                  <a:cubicBezTo>
                    <a:pt x="3575" y="1960198"/>
                    <a:pt x="0" y="1951568"/>
                    <a:pt x="0" y="1942569"/>
                  </a:cubicBezTo>
                  <a:lnTo>
                    <a:pt x="0" y="33930"/>
                  </a:lnTo>
                  <a:cubicBezTo>
                    <a:pt x="0" y="24931"/>
                    <a:pt x="3575" y="16301"/>
                    <a:pt x="9938" y="9938"/>
                  </a:cubicBezTo>
                  <a:cubicBezTo>
                    <a:pt x="16301" y="3575"/>
                    <a:pt x="24931" y="0"/>
                    <a:pt x="33930" y="0"/>
                  </a:cubicBezTo>
                  <a:close/>
                </a:path>
              </a:pathLst>
            </a:custGeom>
            <a:solidFill>
              <a:srgbClr val="F4DEC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789717" cy="2014599"/>
            </a:xfrm>
            <a:prstGeom prst="rect">
              <a:avLst/>
            </a:prstGeom>
          </p:spPr>
          <p:txBody>
            <a:bodyPr anchor="ctr" rtlCol="false" tIns="26891" lIns="26891" bIns="26891" rIns="2689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466382" y="829564"/>
            <a:ext cx="2990163" cy="755696"/>
          </a:xfrm>
          <a:custGeom>
            <a:avLst/>
            <a:gdLst/>
            <a:ahLst/>
            <a:cxnLst/>
            <a:rect r="r" b="b" t="t" l="l"/>
            <a:pathLst>
              <a:path h="755696" w="2990163">
                <a:moveTo>
                  <a:pt x="0" y="0"/>
                </a:moveTo>
                <a:lnTo>
                  <a:pt x="2990164" y="0"/>
                </a:lnTo>
                <a:lnTo>
                  <a:pt x="2990164" y="755695"/>
                </a:lnTo>
                <a:lnTo>
                  <a:pt x="0" y="7556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378348" y="4491427"/>
            <a:ext cx="9810420" cy="3420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0"/>
              </a:lnSpc>
            </a:pPr>
            <a:r>
              <a:rPr lang="en-US" sz="4267">
                <a:solidFill>
                  <a:srgbClr val="A94C1A"/>
                </a:solidFill>
                <a:latin typeface="Sunday"/>
              </a:rPr>
              <a:t>N. Ajay Kumar (23r21a05d0)</a:t>
            </a:r>
          </a:p>
          <a:p>
            <a:pPr algn="ctr">
              <a:lnSpc>
                <a:spcPts val="5420"/>
              </a:lnSpc>
            </a:pPr>
            <a:r>
              <a:rPr lang="en-US" sz="4267">
                <a:solidFill>
                  <a:srgbClr val="A94C1A"/>
                </a:solidFill>
                <a:latin typeface="Sunday"/>
              </a:rPr>
              <a:t>ch. sai swetha (23e21a05d7)</a:t>
            </a:r>
          </a:p>
          <a:p>
            <a:pPr algn="ctr">
              <a:lnSpc>
                <a:spcPts val="5420"/>
              </a:lnSpc>
            </a:pPr>
            <a:r>
              <a:rPr lang="en-US" sz="4267">
                <a:solidFill>
                  <a:srgbClr val="A94C1A"/>
                </a:solidFill>
                <a:latin typeface="Sunday"/>
              </a:rPr>
              <a:t>k. pravallika (23r21a05f8)</a:t>
            </a:r>
          </a:p>
          <a:p>
            <a:pPr algn="ctr">
              <a:lnSpc>
                <a:spcPts val="5420"/>
              </a:lnSpc>
            </a:pPr>
            <a:r>
              <a:rPr lang="en-US" sz="4267">
                <a:solidFill>
                  <a:srgbClr val="A94C1A"/>
                </a:solidFill>
                <a:latin typeface="Sunday"/>
              </a:rPr>
              <a:t>k. lokansh reddy (23r21a05f9)</a:t>
            </a:r>
          </a:p>
          <a:p>
            <a:pPr algn="ctr">
              <a:lnSpc>
                <a:spcPts val="5420"/>
              </a:lnSpc>
            </a:pPr>
            <a:r>
              <a:rPr lang="en-US" sz="4267">
                <a:solidFill>
                  <a:srgbClr val="A94C1A"/>
                </a:solidFill>
                <a:latin typeface="Sunday"/>
              </a:rPr>
              <a:t>K. Sai Vardhan (23r21a05g1)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78348" y="1728134"/>
            <a:ext cx="11531305" cy="1588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93"/>
              </a:lnSpc>
            </a:pPr>
            <a:r>
              <a:rPr lang="en-US" sz="11395">
                <a:solidFill>
                  <a:srgbClr val="A94C1A"/>
                </a:solidFill>
                <a:latin typeface="Sunday"/>
              </a:rPr>
              <a:t>Our Team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25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2"/>
                </a:lnTo>
                <a:lnTo>
                  <a:pt x="0" y="102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27252" y="13327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1"/>
                </a:lnTo>
                <a:lnTo>
                  <a:pt x="0" y="102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96373" y="8229600"/>
            <a:ext cx="2091627" cy="2057400"/>
          </a:xfrm>
          <a:custGeom>
            <a:avLst/>
            <a:gdLst/>
            <a:ahLst/>
            <a:cxnLst/>
            <a:rect r="r" b="b" t="t" l="l"/>
            <a:pathLst>
              <a:path h="2057400" w="2091627">
                <a:moveTo>
                  <a:pt x="0" y="0"/>
                </a:moveTo>
                <a:lnTo>
                  <a:pt x="2091627" y="0"/>
                </a:lnTo>
                <a:lnTo>
                  <a:pt x="209162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460609" y="6945410"/>
            <a:ext cx="5395669" cy="7964048"/>
          </a:xfrm>
          <a:custGeom>
            <a:avLst/>
            <a:gdLst/>
            <a:ahLst/>
            <a:cxnLst/>
            <a:rect r="r" b="b" t="t" l="l"/>
            <a:pathLst>
              <a:path h="7964048" w="5395669">
                <a:moveTo>
                  <a:pt x="0" y="0"/>
                </a:moveTo>
                <a:lnTo>
                  <a:pt x="5395669" y="0"/>
                </a:lnTo>
                <a:lnTo>
                  <a:pt x="5395669" y="7964048"/>
                </a:lnTo>
                <a:lnTo>
                  <a:pt x="0" y="79640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40804" y="-2434298"/>
            <a:ext cx="6602765" cy="4858093"/>
          </a:xfrm>
          <a:custGeom>
            <a:avLst/>
            <a:gdLst/>
            <a:ahLst/>
            <a:cxnLst/>
            <a:rect r="r" b="b" t="t" l="l"/>
            <a:pathLst>
              <a:path h="4858093" w="6602765">
                <a:moveTo>
                  <a:pt x="0" y="0"/>
                </a:moveTo>
                <a:lnTo>
                  <a:pt x="6602765" y="0"/>
                </a:lnTo>
                <a:lnTo>
                  <a:pt x="6602765" y="4858092"/>
                </a:lnTo>
                <a:lnTo>
                  <a:pt x="0" y="4858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0037" y="7878010"/>
            <a:ext cx="3462763" cy="1857300"/>
          </a:xfrm>
          <a:custGeom>
            <a:avLst/>
            <a:gdLst/>
            <a:ahLst/>
            <a:cxnLst/>
            <a:rect r="r" b="b" t="t" l="l"/>
            <a:pathLst>
              <a:path h="1857300" w="3462763">
                <a:moveTo>
                  <a:pt x="0" y="0"/>
                </a:moveTo>
                <a:lnTo>
                  <a:pt x="3462763" y="0"/>
                </a:lnTo>
                <a:lnTo>
                  <a:pt x="3462763" y="1857300"/>
                </a:lnTo>
                <a:lnTo>
                  <a:pt x="0" y="1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11983" y="7878010"/>
            <a:ext cx="1728484" cy="1920538"/>
          </a:xfrm>
          <a:custGeom>
            <a:avLst/>
            <a:gdLst/>
            <a:ahLst/>
            <a:cxnLst/>
            <a:rect r="r" b="b" t="t" l="l"/>
            <a:pathLst>
              <a:path h="1920538" w="1728484">
                <a:moveTo>
                  <a:pt x="0" y="0"/>
                </a:moveTo>
                <a:lnTo>
                  <a:pt x="1728485" y="0"/>
                </a:lnTo>
                <a:lnTo>
                  <a:pt x="1728485" y="1920538"/>
                </a:lnTo>
                <a:lnTo>
                  <a:pt x="0" y="1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04034" y="1013427"/>
            <a:ext cx="987993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A94C1A"/>
                </a:solidFill>
                <a:latin typeface="Sunday"/>
              </a:rPr>
              <a:t>project Theme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308980" y="2722846"/>
            <a:ext cx="13670040" cy="2418028"/>
            <a:chOff x="0" y="0"/>
            <a:chExt cx="18226719" cy="322403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579610" y="862645"/>
              <a:ext cx="17647110" cy="2361392"/>
              <a:chOff x="0" y="0"/>
              <a:chExt cx="2602724" cy="34827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602724" cy="348275"/>
              </a:xfrm>
              <a:custGeom>
                <a:avLst/>
                <a:gdLst/>
                <a:ahLst/>
                <a:cxnLst/>
                <a:rect r="r" b="b" t="t" l="l"/>
                <a:pathLst>
                  <a:path h="348275" w="2602724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C58C6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01600" y="-38100"/>
                <a:ext cx="2399524" cy="386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319491"/>
              <a:ext cx="17647110" cy="2361392"/>
              <a:chOff x="0" y="0"/>
              <a:chExt cx="2602724" cy="34827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602724" cy="348275"/>
              </a:xfrm>
              <a:custGeom>
                <a:avLst/>
                <a:gdLst/>
                <a:ahLst/>
                <a:cxnLst/>
                <a:rect r="r" b="b" t="t" l="l"/>
                <a:pathLst>
                  <a:path h="348275" w="2602724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4DEC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01600" y="-38100"/>
                <a:ext cx="2399524" cy="386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579610" y="0"/>
              <a:ext cx="1314279" cy="862645"/>
            </a:xfrm>
            <a:custGeom>
              <a:avLst/>
              <a:gdLst/>
              <a:ahLst/>
              <a:cxnLst/>
              <a:rect r="r" b="b" t="t" l="l"/>
              <a:pathLst>
                <a:path h="862645" w="1314279">
                  <a:moveTo>
                    <a:pt x="0" y="0"/>
                  </a:moveTo>
                  <a:lnTo>
                    <a:pt x="1314279" y="0"/>
                  </a:lnTo>
                  <a:lnTo>
                    <a:pt x="1314279" y="862645"/>
                  </a:lnTo>
                  <a:lnTo>
                    <a:pt x="0" y="862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528622" y="967420"/>
              <a:ext cx="14589867" cy="1032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13"/>
                </a:lnSpc>
              </a:pPr>
              <a:r>
                <a:rPr lang="en-US" sz="5601">
                  <a:solidFill>
                    <a:srgbClr val="000000"/>
                  </a:solidFill>
                  <a:latin typeface="Quicksand Bold"/>
                </a:rPr>
                <a:t>EduTech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136525" y="5279398"/>
            <a:ext cx="13670040" cy="2418028"/>
            <a:chOff x="0" y="0"/>
            <a:chExt cx="18226719" cy="3224037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579610" y="862645"/>
              <a:ext cx="17647110" cy="2361392"/>
              <a:chOff x="0" y="0"/>
              <a:chExt cx="2602724" cy="34827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602724" cy="348275"/>
              </a:xfrm>
              <a:custGeom>
                <a:avLst/>
                <a:gdLst/>
                <a:ahLst/>
                <a:cxnLst/>
                <a:rect r="r" b="b" t="t" l="l"/>
                <a:pathLst>
                  <a:path h="348275" w="2602724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C58C6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01600" y="-38100"/>
                <a:ext cx="2399524" cy="386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319491"/>
              <a:ext cx="17647110" cy="2361392"/>
              <a:chOff x="0" y="0"/>
              <a:chExt cx="2602724" cy="34827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602724" cy="348275"/>
              </a:xfrm>
              <a:custGeom>
                <a:avLst/>
                <a:gdLst/>
                <a:ahLst/>
                <a:cxnLst/>
                <a:rect r="r" b="b" t="t" l="l"/>
                <a:pathLst>
                  <a:path h="348275" w="2602724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4DEC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01600" y="-38100"/>
                <a:ext cx="2399524" cy="386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579610" y="0"/>
              <a:ext cx="1314279" cy="862645"/>
            </a:xfrm>
            <a:custGeom>
              <a:avLst/>
              <a:gdLst/>
              <a:ahLst/>
              <a:cxnLst/>
              <a:rect r="r" b="b" t="t" l="l"/>
              <a:pathLst>
                <a:path h="862645" w="1314279">
                  <a:moveTo>
                    <a:pt x="0" y="0"/>
                  </a:moveTo>
                  <a:lnTo>
                    <a:pt x="1314279" y="0"/>
                  </a:lnTo>
                  <a:lnTo>
                    <a:pt x="1314279" y="862645"/>
                  </a:lnTo>
                  <a:lnTo>
                    <a:pt x="0" y="862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1528622" y="967420"/>
              <a:ext cx="14589867" cy="1032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13"/>
                </a:lnSpc>
              </a:pPr>
              <a:r>
                <a:rPr lang="en-US" sz="5601">
                  <a:solidFill>
                    <a:srgbClr val="000000"/>
                  </a:solidFill>
                  <a:latin typeface="Quicksand Bold"/>
                </a:rPr>
                <a:t>Web and App Platform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13905" y="7788610"/>
            <a:ext cx="7315200" cy="2939380"/>
          </a:xfrm>
          <a:custGeom>
            <a:avLst/>
            <a:gdLst/>
            <a:ahLst/>
            <a:cxnLst/>
            <a:rect r="r" b="b" t="t" l="l"/>
            <a:pathLst>
              <a:path h="2939380" w="7315200">
                <a:moveTo>
                  <a:pt x="0" y="0"/>
                </a:moveTo>
                <a:lnTo>
                  <a:pt x="7315200" y="0"/>
                </a:lnTo>
                <a:lnTo>
                  <a:pt x="7315200" y="2939380"/>
                </a:lnTo>
                <a:lnTo>
                  <a:pt x="0" y="2939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7015" y="-299101"/>
            <a:ext cx="2400533" cy="2346723"/>
          </a:xfrm>
          <a:custGeom>
            <a:avLst/>
            <a:gdLst/>
            <a:ahLst/>
            <a:cxnLst/>
            <a:rect r="r" b="b" t="t" l="l"/>
            <a:pathLst>
              <a:path h="2346723" w="2400533">
                <a:moveTo>
                  <a:pt x="0" y="0"/>
                </a:moveTo>
                <a:lnTo>
                  <a:pt x="2400532" y="0"/>
                </a:lnTo>
                <a:lnTo>
                  <a:pt x="2400532" y="2346723"/>
                </a:lnTo>
                <a:lnTo>
                  <a:pt x="0" y="2346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2269" y="8148123"/>
            <a:ext cx="2348738" cy="2296089"/>
          </a:xfrm>
          <a:custGeom>
            <a:avLst/>
            <a:gdLst/>
            <a:ahLst/>
            <a:cxnLst/>
            <a:rect r="r" b="b" t="t" l="l"/>
            <a:pathLst>
              <a:path h="2296089" w="2348738">
                <a:moveTo>
                  <a:pt x="0" y="0"/>
                </a:moveTo>
                <a:lnTo>
                  <a:pt x="2348738" y="0"/>
                </a:lnTo>
                <a:lnTo>
                  <a:pt x="2348738" y="2296089"/>
                </a:lnTo>
                <a:lnTo>
                  <a:pt x="0" y="2296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12610" y="6859554"/>
            <a:ext cx="2716495" cy="2436614"/>
          </a:xfrm>
          <a:custGeom>
            <a:avLst/>
            <a:gdLst/>
            <a:ahLst/>
            <a:cxnLst/>
            <a:rect r="r" b="b" t="t" l="l"/>
            <a:pathLst>
              <a:path h="2436614" w="2716495">
                <a:moveTo>
                  <a:pt x="0" y="0"/>
                </a:moveTo>
                <a:lnTo>
                  <a:pt x="2716495" y="0"/>
                </a:lnTo>
                <a:lnTo>
                  <a:pt x="2716495" y="2436614"/>
                </a:lnTo>
                <a:lnTo>
                  <a:pt x="0" y="24366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06469" y="1505154"/>
            <a:ext cx="10002261" cy="1717092"/>
            <a:chOff x="0" y="0"/>
            <a:chExt cx="13336348" cy="228945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40841" y="262533"/>
              <a:ext cx="13195507" cy="2026924"/>
              <a:chOff x="0" y="0"/>
              <a:chExt cx="2585408" cy="39713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585408" cy="397137"/>
              </a:xfrm>
              <a:custGeom>
                <a:avLst/>
                <a:gdLst/>
                <a:ahLst/>
                <a:cxnLst/>
                <a:rect r="r" b="b" t="t" l="l"/>
                <a:pathLst>
                  <a:path h="397137" w="2585408">
                    <a:moveTo>
                      <a:pt x="40222" y="0"/>
                    </a:moveTo>
                    <a:lnTo>
                      <a:pt x="2545186" y="0"/>
                    </a:lnTo>
                    <a:cubicBezTo>
                      <a:pt x="2567400" y="0"/>
                      <a:pt x="2585408" y="18008"/>
                      <a:pt x="2585408" y="40222"/>
                    </a:cubicBezTo>
                    <a:lnTo>
                      <a:pt x="2585408" y="356915"/>
                    </a:lnTo>
                    <a:cubicBezTo>
                      <a:pt x="2585408" y="379129"/>
                      <a:pt x="2567400" y="397137"/>
                      <a:pt x="2545186" y="397137"/>
                    </a:cubicBezTo>
                    <a:lnTo>
                      <a:pt x="40222" y="397137"/>
                    </a:lnTo>
                    <a:cubicBezTo>
                      <a:pt x="18008" y="397137"/>
                      <a:pt x="0" y="379129"/>
                      <a:pt x="0" y="356915"/>
                    </a:cubicBezTo>
                    <a:lnTo>
                      <a:pt x="0" y="40222"/>
                    </a:lnTo>
                    <a:cubicBezTo>
                      <a:pt x="0" y="18008"/>
                      <a:pt x="18008" y="0"/>
                      <a:pt x="40222" y="0"/>
                    </a:cubicBezTo>
                    <a:close/>
                  </a:path>
                </a:pathLst>
              </a:custGeom>
              <a:solidFill>
                <a:srgbClr val="A6A6A6">
                  <a:alpha val="34902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585408" cy="4352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13195507" cy="2026924"/>
              <a:chOff x="0" y="0"/>
              <a:chExt cx="2585408" cy="39713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585408" cy="397137"/>
              </a:xfrm>
              <a:custGeom>
                <a:avLst/>
                <a:gdLst/>
                <a:ahLst/>
                <a:cxnLst/>
                <a:rect r="r" b="b" t="t" l="l"/>
                <a:pathLst>
                  <a:path h="397137" w="2585408">
                    <a:moveTo>
                      <a:pt x="40222" y="0"/>
                    </a:moveTo>
                    <a:lnTo>
                      <a:pt x="2545186" y="0"/>
                    </a:lnTo>
                    <a:cubicBezTo>
                      <a:pt x="2567400" y="0"/>
                      <a:pt x="2585408" y="18008"/>
                      <a:pt x="2585408" y="40222"/>
                    </a:cubicBezTo>
                    <a:lnTo>
                      <a:pt x="2585408" y="356915"/>
                    </a:lnTo>
                    <a:cubicBezTo>
                      <a:pt x="2585408" y="379129"/>
                      <a:pt x="2567400" y="397137"/>
                      <a:pt x="2545186" y="397137"/>
                    </a:cubicBezTo>
                    <a:lnTo>
                      <a:pt x="40222" y="397137"/>
                    </a:lnTo>
                    <a:cubicBezTo>
                      <a:pt x="18008" y="397137"/>
                      <a:pt x="0" y="379129"/>
                      <a:pt x="0" y="356915"/>
                    </a:cubicBezTo>
                    <a:lnTo>
                      <a:pt x="0" y="40222"/>
                    </a:lnTo>
                    <a:cubicBezTo>
                      <a:pt x="0" y="18008"/>
                      <a:pt x="18008" y="0"/>
                      <a:pt x="402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2585408" cy="4352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54581" y="134496"/>
              <a:ext cx="12686344" cy="1757933"/>
              <a:chOff x="0" y="0"/>
              <a:chExt cx="2485647" cy="34443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485647" cy="344433"/>
              </a:xfrm>
              <a:custGeom>
                <a:avLst/>
                <a:gdLst/>
                <a:ahLst/>
                <a:cxnLst/>
                <a:rect r="r" b="b" t="t" l="l"/>
                <a:pathLst>
                  <a:path h="344433" w="2485647">
                    <a:moveTo>
                      <a:pt x="41836" y="0"/>
                    </a:moveTo>
                    <a:lnTo>
                      <a:pt x="2443811" y="0"/>
                    </a:lnTo>
                    <a:cubicBezTo>
                      <a:pt x="2466916" y="0"/>
                      <a:pt x="2485647" y="18731"/>
                      <a:pt x="2485647" y="41836"/>
                    </a:cubicBezTo>
                    <a:lnTo>
                      <a:pt x="2485647" y="302597"/>
                    </a:lnTo>
                    <a:cubicBezTo>
                      <a:pt x="2485647" y="325703"/>
                      <a:pt x="2466916" y="344433"/>
                      <a:pt x="2443811" y="344433"/>
                    </a:cubicBezTo>
                    <a:lnTo>
                      <a:pt x="41836" y="344433"/>
                    </a:lnTo>
                    <a:cubicBezTo>
                      <a:pt x="18731" y="344433"/>
                      <a:pt x="0" y="325703"/>
                      <a:pt x="0" y="302597"/>
                    </a:cubicBezTo>
                    <a:lnTo>
                      <a:pt x="0" y="41836"/>
                    </a:lnTo>
                    <a:cubicBezTo>
                      <a:pt x="0" y="18731"/>
                      <a:pt x="18731" y="0"/>
                      <a:pt x="41836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485647" cy="3825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932553" y="331454"/>
              <a:ext cx="10862965" cy="1236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85"/>
                </a:lnSpc>
              </a:pPr>
              <a:r>
                <a:rPr lang="en-US" sz="6528">
                  <a:solidFill>
                    <a:srgbClr val="A94C1A"/>
                  </a:solidFill>
                  <a:latin typeface="Sunday"/>
                </a:rPr>
                <a:t>Project Overview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929148" y="3852429"/>
            <a:ext cx="3284715" cy="3795364"/>
          </a:xfrm>
          <a:custGeom>
            <a:avLst/>
            <a:gdLst/>
            <a:ahLst/>
            <a:cxnLst/>
            <a:rect r="r" b="b" t="t" l="l"/>
            <a:pathLst>
              <a:path h="3795364" w="3284715">
                <a:moveTo>
                  <a:pt x="0" y="0"/>
                </a:moveTo>
                <a:lnTo>
                  <a:pt x="3284715" y="0"/>
                </a:lnTo>
                <a:lnTo>
                  <a:pt x="3284715" y="3795364"/>
                </a:lnTo>
                <a:lnTo>
                  <a:pt x="0" y="37953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206469" y="3735583"/>
            <a:ext cx="10923453" cy="408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5699" indent="-537850" lvl="1">
              <a:lnSpc>
                <a:spcPts val="5331"/>
              </a:lnSpc>
              <a:buFont typeface="Arial"/>
              <a:buChar char="•"/>
            </a:pPr>
            <a:r>
              <a:rPr lang="en-US" sz="4982">
                <a:solidFill>
                  <a:srgbClr val="A94C1A"/>
                </a:solidFill>
                <a:latin typeface="Rosario"/>
              </a:rPr>
              <a:t>Welcome to the Campus Synergy presentation.</a:t>
            </a:r>
          </a:p>
          <a:p>
            <a:pPr marL="1075699" indent="-537850" lvl="1">
              <a:lnSpc>
                <a:spcPts val="5331"/>
              </a:lnSpc>
              <a:buFont typeface="Arial"/>
              <a:buChar char="•"/>
            </a:pPr>
            <a:r>
              <a:rPr lang="en-US" sz="4982">
                <a:solidFill>
                  <a:srgbClr val="A94C1A"/>
                </a:solidFill>
                <a:latin typeface="Rosario"/>
              </a:rPr>
              <a:t>Our project aims to address the challenges in college club and event communication.</a:t>
            </a:r>
          </a:p>
          <a:p>
            <a:pPr>
              <a:lnSpc>
                <a:spcPts val="5331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13905" y="7788610"/>
            <a:ext cx="7315200" cy="2939380"/>
          </a:xfrm>
          <a:custGeom>
            <a:avLst/>
            <a:gdLst/>
            <a:ahLst/>
            <a:cxnLst/>
            <a:rect r="r" b="b" t="t" l="l"/>
            <a:pathLst>
              <a:path h="2939380" w="7315200">
                <a:moveTo>
                  <a:pt x="0" y="0"/>
                </a:moveTo>
                <a:lnTo>
                  <a:pt x="7315200" y="0"/>
                </a:lnTo>
                <a:lnTo>
                  <a:pt x="7315200" y="2939380"/>
                </a:lnTo>
                <a:lnTo>
                  <a:pt x="0" y="2939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7015" y="-299101"/>
            <a:ext cx="2400533" cy="2346723"/>
          </a:xfrm>
          <a:custGeom>
            <a:avLst/>
            <a:gdLst/>
            <a:ahLst/>
            <a:cxnLst/>
            <a:rect r="r" b="b" t="t" l="l"/>
            <a:pathLst>
              <a:path h="2346723" w="2400533">
                <a:moveTo>
                  <a:pt x="0" y="0"/>
                </a:moveTo>
                <a:lnTo>
                  <a:pt x="2400532" y="0"/>
                </a:lnTo>
                <a:lnTo>
                  <a:pt x="2400532" y="2346723"/>
                </a:lnTo>
                <a:lnTo>
                  <a:pt x="0" y="2346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2269" y="8148123"/>
            <a:ext cx="2348738" cy="2296089"/>
          </a:xfrm>
          <a:custGeom>
            <a:avLst/>
            <a:gdLst/>
            <a:ahLst/>
            <a:cxnLst/>
            <a:rect r="r" b="b" t="t" l="l"/>
            <a:pathLst>
              <a:path h="2296089" w="2348738">
                <a:moveTo>
                  <a:pt x="0" y="0"/>
                </a:moveTo>
                <a:lnTo>
                  <a:pt x="2348738" y="0"/>
                </a:lnTo>
                <a:lnTo>
                  <a:pt x="2348738" y="2296089"/>
                </a:lnTo>
                <a:lnTo>
                  <a:pt x="0" y="2296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12610" y="6859554"/>
            <a:ext cx="2716495" cy="2436614"/>
          </a:xfrm>
          <a:custGeom>
            <a:avLst/>
            <a:gdLst/>
            <a:ahLst/>
            <a:cxnLst/>
            <a:rect r="r" b="b" t="t" l="l"/>
            <a:pathLst>
              <a:path h="2436614" w="2716495">
                <a:moveTo>
                  <a:pt x="0" y="0"/>
                </a:moveTo>
                <a:lnTo>
                  <a:pt x="2716495" y="0"/>
                </a:lnTo>
                <a:lnTo>
                  <a:pt x="2716495" y="2436614"/>
                </a:lnTo>
                <a:lnTo>
                  <a:pt x="0" y="24366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06469" y="1632876"/>
            <a:ext cx="8111900" cy="1392573"/>
            <a:chOff x="0" y="0"/>
            <a:chExt cx="10815867" cy="185676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14223" y="212916"/>
              <a:ext cx="10701644" cy="1643849"/>
              <a:chOff x="0" y="0"/>
              <a:chExt cx="2585408" cy="39713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585408" cy="397137"/>
              </a:xfrm>
              <a:custGeom>
                <a:avLst/>
                <a:gdLst/>
                <a:ahLst/>
                <a:cxnLst/>
                <a:rect r="r" b="b" t="t" l="l"/>
                <a:pathLst>
                  <a:path h="397137" w="2585408">
                    <a:moveTo>
                      <a:pt x="40222" y="0"/>
                    </a:moveTo>
                    <a:lnTo>
                      <a:pt x="2545186" y="0"/>
                    </a:lnTo>
                    <a:cubicBezTo>
                      <a:pt x="2567400" y="0"/>
                      <a:pt x="2585408" y="18008"/>
                      <a:pt x="2585408" y="40222"/>
                    </a:cubicBezTo>
                    <a:lnTo>
                      <a:pt x="2585408" y="356915"/>
                    </a:lnTo>
                    <a:cubicBezTo>
                      <a:pt x="2585408" y="379129"/>
                      <a:pt x="2567400" y="397137"/>
                      <a:pt x="2545186" y="397137"/>
                    </a:cubicBezTo>
                    <a:lnTo>
                      <a:pt x="40222" y="397137"/>
                    </a:lnTo>
                    <a:cubicBezTo>
                      <a:pt x="18008" y="397137"/>
                      <a:pt x="0" y="379129"/>
                      <a:pt x="0" y="356915"/>
                    </a:cubicBezTo>
                    <a:lnTo>
                      <a:pt x="0" y="40222"/>
                    </a:lnTo>
                    <a:cubicBezTo>
                      <a:pt x="0" y="18008"/>
                      <a:pt x="18008" y="0"/>
                      <a:pt x="40222" y="0"/>
                    </a:cubicBezTo>
                    <a:close/>
                  </a:path>
                </a:pathLst>
              </a:custGeom>
              <a:solidFill>
                <a:srgbClr val="A6A6A6">
                  <a:alpha val="34902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585408" cy="4352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10701644" cy="1643849"/>
              <a:chOff x="0" y="0"/>
              <a:chExt cx="2585408" cy="39713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585408" cy="397137"/>
              </a:xfrm>
              <a:custGeom>
                <a:avLst/>
                <a:gdLst/>
                <a:ahLst/>
                <a:cxnLst/>
                <a:rect r="r" b="b" t="t" l="l"/>
                <a:pathLst>
                  <a:path h="397137" w="2585408">
                    <a:moveTo>
                      <a:pt x="40222" y="0"/>
                    </a:moveTo>
                    <a:lnTo>
                      <a:pt x="2545186" y="0"/>
                    </a:lnTo>
                    <a:cubicBezTo>
                      <a:pt x="2567400" y="0"/>
                      <a:pt x="2585408" y="18008"/>
                      <a:pt x="2585408" y="40222"/>
                    </a:cubicBezTo>
                    <a:lnTo>
                      <a:pt x="2585408" y="356915"/>
                    </a:lnTo>
                    <a:cubicBezTo>
                      <a:pt x="2585408" y="379129"/>
                      <a:pt x="2567400" y="397137"/>
                      <a:pt x="2545186" y="397137"/>
                    </a:cubicBezTo>
                    <a:lnTo>
                      <a:pt x="40222" y="397137"/>
                    </a:lnTo>
                    <a:cubicBezTo>
                      <a:pt x="18008" y="397137"/>
                      <a:pt x="0" y="379129"/>
                      <a:pt x="0" y="356915"/>
                    </a:cubicBezTo>
                    <a:lnTo>
                      <a:pt x="0" y="40222"/>
                    </a:lnTo>
                    <a:cubicBezTo>
                      <a:pt x="0" y="18008"/>
                      <a:pt x="18008" y="0"/>
                      <a:pt x="402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2585408" cy="4352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06467" y="109077"/>
              <a:ext cx="10288710" cy="1425695"/>
              <a:chOff x="0" y="0"/>
              <a:chExt cx="2485647" cy="34443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485647" cy="344433"/>
              </a:xfrm>
              <a:custGeom>
                <a:avLst/>
                <a:gdLst/>
                <a:ahLst/>
                <a:cxnLst/>
                <a:rect r="r" b="b" t="t" l="l"/>
                <a:pathLst>
                  <a:path h="344433" w="2485647">
                    <a:moveTo>
                      <a:pt x="41836" y="0"/>
                    </a:moveTo>
                    <a:lnTo>
                      <a:pt x="2443811" y="0"/>
                    </a:lnTo>
                    <a:cubicBezTo>
                      <a:pt x="2466916" y="0"/>
                      <a:pt x="2485647" y="18731"/>
                      <a:pt x="2485647" y="41836"/>
                    </a:cubicBezTo>
                    <a:lnTo>
                      <a:pt x="2485647" y="302597"/>
                    </a:lnTo>
                    <a:cubicBezTo>
                      <a:pt x="2485647" y="325703"/>
                      <a:pt x="2466916" y="344433"/>
                      <a:pt x="2443811" y="344433"/>
                    </a:cubicBezTo>
                    <a:lnTo>
                      <a:pt x="41836" y="344433"/>
                    </a:lnTo>
                    <a:cubicBezTo>
                      <a:pt x="18731" y="344433"/>
                      <a:pt x="0" y="325703"/>
                      <a:pt x="0" y="302597"/>
                    </a:cubicBezTo>
                    <a:lnTo>
                      <a:pt x="0" y="41836"/>
                    </a:lnTo>
                    <a:cubicBezTo>
                      <a:pt x="0" y="18731"/>
                      <a:pt x="18731" y="0"/>
                      <a:pt x="41836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485647" cy="3825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378153" y="394367"/>
              <a:ext cx="10059560" cy="10057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64"/>
                </a:lnSpc>
              </a:pPr>
              <a:r>
                <a:rPr lang="en-US" sz="5294">
                  <a:solidFill>
                    <a:srgbClr val="A94C1A"/>
                  </a:solidFill>
                  <a:latin typeface="Sunday"/>
                </a:rPr>
                <a:t>Problem Statement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235917" y="6810242"/>
            <a:ext cx="1735901" cy="2675763"/>
          </a:xfrm>
          <a:custGeom>
            <a:avLst/>
            <a:gdLst/>
            <a:ahLst/>
            <a:cxnLst/>
            <a:rect r="r" b="b" t="t" l="l"/>
            <a:pathLst>
              <a:path h="2675763" w="1735901">
                <a:moveTo>
                  <a:pt x="0" y="0"/>
                </a:moveTo>
                <a:lnTo>
                  <a:pt x="1735901" y="0"/>
                </a:lnTo>
                <a:lnTo>
                  <a:pt x="1735901" y="2675763"/>
                </a:lnTo>
                <a:lnTo>
                  <a:pt x="0" y="26757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206469" y="3905058"/>
            <a:ext cx="13113552" cy="253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63"/>
              </a:lnSpc>
            </a:pPr>
            <a:r>
              <a:rPr lang="en-US" sz="4638">
                <a:solidFill>
                  <a:srgbClr val="A94C1A"/>
                </a:solidFill>
                <a:latin typeface="Rosario"/>
              </a:rPr>
              <a:t>In college community, club information and communication are fragmented, making it challenging for students to stay informed and engaged.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13905" y="7788610"/>
            <a:ext cx="7315200" cy="2939380"/>
          </a:xfrm>
          <a:custGeom>
            <a:avLst/>
            <a:gdLst/>
            <a:ahLst/>
            <a:cxnLst/>
            <a:rect r="r" b="b" t="t" l="l"/>
            <a:pathLst>
              <a:path h="2939380" w="7315200">
                <a:moveTo>
                  <a:pt x="0" y="0"/>
                </a:moveTo>
                <a:lnTo>
                  <a:pt x="7315200" y="0"/>
                </a:lnTo>
                <a:lnTo>
                  <a:pt x="7315200" y="2939380"/>
                </a:lnTo>
                <a:lnTo>
                  <a:pt x="0" y="2939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7015" y="-299101"/>
            <a:ext cx="2400533" cy="2346723"/>
          </a:xfrm>
          <a:custGeom>
            <a:avLst/>
            <a:gdLst/>
            <a:ahLst/>
            <a:cxnLst/>
            <a:rect r="r" b="b" t="t" l="l"/>
            <a:pathLst>
              <a:path h="2346723" w="2400533">
                <a:moveTo>
                  <a:pt x="0" y="0"/>
                </a:moveTo>
                <a:lnTo>
                  <a:pt x="2400532" y="0"/>
                </a:lnTo>
                <a:lnTo>
                  <a:pt x="2400532" y="2346723"/>
                </a:lnTo>
                <a:lnTo>
                  <a:pt x="0" y="2346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2269" y="8148123"/>
            <a:ext cx="2348738" cy="2296089"/>
          </a:xfrm>
          <a:custGeom>
            <a:avLst/>
            <a:gdLst/>
            <a:ahLst/>
            <a:cxnLst/>
            <a:rect r="r" b="b" t="t" l="l"/>
            <a:pathLst>
              <a:path h="2296089" w="2348738">
                <a:moveTo>
                  <a:pt x="0" y="0"/>
                </a:moveTo>
                <a:lnTo>
                  <a:pt x="2348738" y="0"/>
                </a:lnTo>
                <a:lnTo>
                  <a:pt x="2348738" y="2296089"/>
                </a:lnTo>
                <a:lnTo>
                  <a:pt x="0" y="2296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12610" y="6859554"/>
            <a:ext cx="2716495" cy="2436614"/>
          </a:xfrm>
          <a:custGeom>
            <a:avLst/>
            <a:gdLst/>
            <a:ahLst/>
            <a:cxnLst/>
            <a:rect r="r" b="b" t="t" l="l"/>
            <a:pathLst>
              <a:path h="2436614" w="2716495">
                <a:moveTo>
                  <a:pt x="0" y="0"/>
                </a:moveTo>
                <a:lnTo>
                  <a:pt x="2716495" y="0"/>
                </a:lnTo>
                <a:lnTo>
                  <a:pt x="2716495" y="2436614"/>
                </a:lnTo>
                <a:lnTo>
                  <a:pt x="0" y="24366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92136" y="1792563"/>
            <a:ext cx="8026233" cy="1232887"/>
            <a:chOff x="0" y="0"/>
            <a:chExt cx="2585408" cy="3971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85408" cy="397137"/>
            </a:xfrm>
            <a:custGeom>
              <a:avLst/>
              <a:gdLst/>
              <a:ahLst/>
              <a:cxnLst/>
              <a:rect r="r" b="b" t="t" l="l"/>
              <a:pathLst>
                <a:path h="397137" w="2585408">
                  <a:moveTo>
                    <a:pt x="49193" y="0"/>
                  </a:moveTo>
                  <a:lnTo>
                    <a:pt x="2536214" y="0"/>
                  </a:lnTo>
                  <a:cubicBezTo>
                    <a:pt x="2549261" y="0"/>
                    <a:pt x="2561774" y="5183"/>
                    <a:pt x="2570999" y="14408"/>
                  </a:cubicBezTo>
                  <a:cubicBezTo>
                    <a:pt x="2580225" y="23634"/>
                    <a:pt x="2585408" y="36147"/>
                    <a:pt x="2585408" y="49193"/>
                  </a:cubicBezTo>
                  <a:lnTo>
                    <a:pt x="2585408" y="347944"/>
                  </a:lnTo>
                  <a:cubicBezTo>
                    <a:pt x="2585408" y="375112"/>
                    <a:pt x="2563383" y="397137"/>
                    <a:pt x="2536214" y="397137"/>
                  </a:cubicBezTo>
                  <a:lnTo>
                    <a:pt x="49193" y="397137"/>
                  </a:lnTo>
                  <a:cubicBezTo>
                    <a:pt x="22025" y="397137"/>
                    <a:pt x="0" y="375112"/>
                    <a:pt x="0" y="347944"/>
                  </a:cubicBezTo>
                  <a:lnTo>
                    <a:pt x="0" y="49193"/>
                  </a:lnTo>
                  <a:cubicBezTo>
                    <a:pt x="0" y="22025"/>
                    <a:pt x="22025" y="0"/>
                    <a:pt x="49193" y="0"/>
                  </a:cubicBezTo>
                  <a:close/>
                </a:path>
              </a:pathLst>
            </a:custGeom>
            <a:solidFill>
              <a:srgbClr val="A6A6A6">
                <a:alpha val="34902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85408" cy="435237"/>
            </a:xfrm>
            <a:prstGeom prst="rect">
              <a:avLst/>
            </a:prstGeom>
          </p:spPr>
          <p:txBody>
            <a:bodyPr anchor="ctr" rtlCol="false" tIns="41536" lIns="41536" bIns="41536" rIns="4153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206469" y="1632876"/>
            <a:ext cx="8026233" cy="1232887"/>
            <a:chOff x="0" y="0"/>
            <a:chExt cx="2585408" cy="3971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85408" cy="397137"/>
            </a:xfrm>
            <a:custGeom>
              <a:avLst/>
              <a:gdLst/>
              <a:ahLst/>
              <a:cxnLst/>
              <a:rect r="r" b="b" t="t" l="l"/>
              <a:pathLst>
                <a:path h="397137" w="2585408">
                  <a:moveTo>
                    <a:pt x="49193" y="0"/>
                  </a:moveTo>
                  <a:lnTo>
                    <a:pt x="2536214" y="0"/>
                  </a:lnTo>
                  <a:cubicBezTo>
                    <a:pt x="2549261" y="0"/>
                    <a:pt x="2561774" y="5183"/>
                    <a:pt x="2570999" y="14408"/>
                  </a:cubicBezTo>
                  <a:cubicBezTo>
                    <a:pt x="2580225" y="23634"/>
                    <a:pt x="2585408" y="36147"/>
                    <a:pt x="2585408" y="49193"/>
                  </a:cubicBezTo>
                  <a:lnTo>
                    <a:pt x="2585408" y="347944"/>
                  </a:lnTo>
                  <a:cubicBezTo>
                    <a:pt x="2585408" y="375112"/>
                    <a:pt x="2563383" y="397137"/>
                    <a:pt x="2536214" y="397137"/>
                  </a:cubicBezTo>
                  <a:lnTo>
                    <a:pt x="49193" y="397137"/>
                  </a:lnTo>
                  <a:cubicBezTo>
                    <a:pt x="22025" y="397137"/>
                    <a:pt x="0" y="375112"/>
                    <a:pt x="0" y="347944"/>
                  </a:cubicBezTo>
                  <a:lnTo>
                    <a:pt x="0" y="49193"/>
                  </a:lnTo>
                  <a:cubicBezTo>
                    <a:pt x="0" y="22025"/>
                    <a:pt x="22025" y="0"/>
                    <a:pt x="4919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585408" cy="435237"/>
            </a:xfrm>
            <a:prstGeom prst="rect">
              <a:avLst/>
            </a:prstGeom>
          </p:spPr>
          <p:txBody>
            <a:bodyPr anchor="ctr" rtlCol="false" tIns="41536" lIns="41536" bIns="41536" rIns="4153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361319" y="1714684"/>
            <a:ext cx="7716532" cy="1069271"/>
            <a:chOff x="0" y="0"/>
            <a:chExt cx="2485647" cy="3444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85647" cy="344433"/>
            </a:xfrm>
            <a:custGeom>
              <a:avLst/>
              <a:gdLst/>
              <a:ahLst/>
              <a:cxnLst/>
              <a:rect r="r" b="b" t="t" l="l"/>
              <a:pathLst>
                <a:path h="344433" w="2485647">
                  <a:moveTo>
                    <a:pt x="51168" y="0"/>
                  </a:moveTo>
                  <a:lnTo>
                    <a:pt x="2434479" y="0"/>
                  </a:lnTo>
                  <a:cubicBezTo>
                    <a:pt x="2462738" y="0"/>
                    <a:pt x="2485647" y="22909"/>
                    <a:pt x="2485647" y="51168"/>
                  </a:cubicBezTo>
                  <a:lnTo>
                    <a:pt x="2485647" y="293266"/>
                  </a:lnTo>
                  <a:cubicBezTo>
                    <a:pt x="2485647" y="306836"/>
                    <a:pt x="2480256" y="319851"/>
                    <a:pt x="2470660" y="329447"/>
                  </a:cubicBezTo>
                  <a:cubicBezTo>
                    <a:pt x="2461064" y="339042"/>
                    <a:pt x="2448050" y="344433"/>
                    <a:pt x="2434479" y="344433"/>
                  </a:cubicBezTo>
                  <a:lnTo>
                    <a:pt x="51168" y="344433"/>
                  </a:lnTo>
                  <a:cubicBezTo>
                    <a:pt x="37597" y="344433"/>
                    <a:pt x="24583" y="339042"/>
                    <a:pt x="14987" y="329447"/>
                  </a:cubicBezTo>
                  <a:cubicBezTo>
                    <a:pt x="5391" y="319851"/>
                    <a:pt x="0" y="306836"/>
                    <a:pt x="0" y="293266"/>
                  </a:cubicBezTo>
                  <a:lnTo>
                    <a:pt x="0" y="51168"/>
                  </a:lnTo>
                  <a:cubicBezTo>
                    <a:pt x="0" y="37597"/>
                    <a:pt x="5391" y="24583"/>
                    <a:pt x="14987" y="14987"/>
                  </a:cubicBezTo>
                  <a:cubicBezTo>
                    <a:pt x="24583" y="5391"/>
                    <a:pt x="37597" y="0"/>
                    <a:pt x="51168" y="0"/>
                  </a:cubicBezTo>
                  <a:close/>
                </a:path>
              </a:pathLst>
            </a:custGeom>
            <a:solidFill>
              <a:srgbClr val="F4DEC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485647" cy="382533"/>
            </a:xfrm>
            <a:prstGeom prst="rect">
              <a:avLst/>
            </a:prstGeom>
          </p:spPr>
          <p:txBody>
            <a:bodyPr anchor="ctr" rtlCol="false" tIns="41536" lIns="41536" bIns="41536" rIns="4153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219585" y="6483945"/>
            <a:ext cx="4013778" cy="3803055"/>
          </a:xfrm>
          <a:custGeom>
            <a:avLst/>
            <a:gdLst/>
            <a:ahLst/>
            <a:cxnLst/>
            <a:rect r="r" b="b" t="t" l="l"/>
            <a:pathLst>
              <a:path h="3803055" w="4013778">
                <a:moveTo>
                  <a:pt x="0" y="0"/>
                </a:moveTo>
                <a:lnTo>
                  <a:pt x="4013779" y="0"/>
                </a:lnTo>
                <a:lnTo>
                  <a:pt x="4013779" y="3803055"/>
                </a:lnTo>
                <a:lnTo>
                  <a:pt x="0" y="3803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361319" y="1913837"/>
            <a:ext cx="7544670" cy="737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4"/>
              </a:lnSpc>
            </a:pPr>
            <a:r>
              <a:rPr lang="en-US" sz="5294">
                <a:solidFill>
                  <a:srgbClr val="A94C1A"/>
                </a:solidFill>
                <a:latin typeface="Sunday"/>
              </a:rPr>
              <a:t>solution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06469" y="3563438"/>
            <a:ext cx="13113552" cy="3162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63"/>
              </a:lnSpc>
            </a:pPr>
            <a:r>
              <a:rPr lang="en-US" sz="4638">
                <a:solidFill>
                  <a:srgbClr val="A94C1A"/>
                </a:solidFill>
                <a:latin typeface="Rosario"/>
              </a:rPr>
              <a:t>Our solution involves developing a centralized web platform that streamlines communication, ensuring that club information and event details are easily accessible to all students, including social media integration.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3292" y="8701812"/>
            <a:ext cx="3167128" cy="3170376"/>
          </a:xfrm>
          <a:custGeom>
            <a:avLst/>
            <a:gdLst/>
            <a:ahLst/>
            <a:cxnLst/>
            <a:rect r="r" b="b" t="t" l="l"/>
            <a:pathLst>
              <a:path h="3170376" w="3167128">
                <a:moveTo>
                  <a:pt x="0" y="0"/>
                </a:moveTo>
                <a:lnTo>
                  <a:pt x="3167128" y="0"/>
                </a:lnTo>
                <a:lnTo>
                  <a:pt x="3167128" y="3170376"/>
                </a:lnTo>
                <a:lnTo>
                  <a:pt x="0" y="3170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82883" y="811646"/>
            <a:ext cx="1972250" cy="1713392"/>
          </a:xfrm>
          <a:custGeom>
            <a:avLst/>
            <a:gdLst/>
            <a:ahLst/>
            <a:cxnLst/>
            <a:rect r="r" b="b" t="t" l="l"/>
            <a:pathLst>
              <a:path h="1713392" w="1972250">
                <a:moveTo>
                  <a:pt x="0" y="0"/>
                </a:moveTo>
                <a:lnTo>
                  <a:pt x="1972251" y="0"/>
                </a:lnTo>
                <a:lnTo>
                  <a:pt x="1972251" y="1713392"/>
                </a:lnTo>
                <a:lnTo>
                  <a:pt x="0" y="17133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802" y="-634979"/>
            <a:ext cx="2347034" cy="2294423"/>
          </a:xfrm>
          <a:custGeom>
            <a:avLst/>
            <a:gdLst/>
            <a:ahLst/>
            <a:cxnLst/>
            <a:rect r="r" b="b" t="t" l="l"/>
            <a:pathLst>
              <a:path h="2294423" w="2347034">
                <a:moveTo>
                  <a:pt x="0" y="0"/>
                </a:moveTo>
                <a:lnTo>
                  <a:pt x="2347034" y="0"/>
                </a:lnTo>
                <a:lnTo>
                  <a:pt x="2347034" y="2294423"/>
                </a:lnTo>
                <a:lnTo>
                  <a:pt x="0" y="22944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77895" y="8701812"/>
            <a:ext cx="3068014" cy="2861761"/>
          </a:xfrm>
          <a:custGeom>
            <a:avLst/>
            <a:gdLst/>
            <a:ahLst/>
            <a:cxnLst/>
            <a:rect r="r" b="b" t="t" l="l"/>
            <a:pathLst>
              <a:path h="2861761" w="3068014">
                <a:moveTo>
                  <a:pt x="0" y="0"/>
                </a:moveTo>
                <a:lnTo>
                  <a:pt x="3068014" y="0"/>
                </a:lnTo>
                <a:lnTo>
                  <a:pt x="3068014" y="2861761"/>
                </a:lnTo>
                <a:lnTo>
                  <a:pt x="0" y="28617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02360" y="7663182"/>
            <a:ext cx="2215650" cy="2273521"/>
          </a:xfrm>
          <a:custGeom>
            <a:avLst/>
            <a:gdLst/>
            <a:ahLst/>
            <a:cxnLst/>
            <a:rect r="r" b="b" t="t" l="l"/>
            <a:pathLst>
              <a:path h="2273521" w="2215650">
                <a:moveTo>
                  <a:pt x="0" y="0"/>
                </a:moveTo>
                <a:lnTo>
                  <a:pt x="2215649" y="0"/>
                </a:lnTo>
                <a:lnTo>
                  <a:pt x="2215649" y="2273521"/>
                </a:lnTo>
                <a:lnTo>
                  <a:pt x="0" y="22735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28690" y="1152525"/>
            <a:ext cx="10230621" cy="1451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97"/>
              </a:lnSpc>
            </a:pPr>
            <a:r>
              <a:rPr lang="en-US" sz="10371">
                <a:solidFill>
                  <a:srgbClr val="A94C1A"/>
                </a:solidFill>
                <a:latin typeface="Sunday"/>
              </a:rPr>
              <a:t>Project Goals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69792" y="3626216"/>
            <a:ext cx="11089518" cy="4141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32"/>
              </a:lnSpc>
            </a:pPr>
            <a:r>
              <a:rPr lang="en-US" sz="5077">
                <a:solidFill>
                  <a:srgbClr val="A94C1A"/>
                </a:solidFill>
                <a:latin typeface="Rosario"/>
              </a:rPr>
              <a:t>Our goals are to:</a:t>
            </a:r>
          </a:p>
          <a:p>
            <a:pPr>
              <a:lnSpc>
                <a:spcPts val="5432"/>
              </a:lnSpc>
            </a:pPr>
          </a:p>
          <a:p>
            <a:pPr marL="1096133" indent="-548067" lvl="1">
              <a:lnSpc>
                <a:spcPts val="5432"/>
              </a:lnSpc>
              <a:buFont typeface="Arial"/>
              <a:buChar char="•"/>
            </a:pPr>
            <a:r>
              <a:rPr lang="en-US" sz="5077">
                <a:solidFill>
                  <a:srgbClr val="A94C1A"/>
                </a:solidFill>
                <a:latin typeface="Rosario"/>
              </a:rPr>
              <a:t>Create a user-friendly platform.</a:t>
            </a:r>
          </a:p>
          <a:p>
            <a:pPr marL="1096133" indent="-548067" lvl="1">
              <a:lnSpc>
                <a:spcPts val="5432"/>
              </a:lnSpc>
              <a:buFont typeface="Arial"/>
              <a:buChar char="•"/>
            </a:pPr>
            <a:r>
              <a:rPr lang="en-US" sz="5077">
                <a:solidFill>
                  <a:srgbClr val="A94C1A"/>
                </a:solidFill>
                <a:latin typeface="Rosario"/>
              </a:rPr>
              <a:t>Foster active student engagement.</a:t>
            </a:r>
          </a:p>
          <a:p>
            <a:pPr marL="1096133" indent="-548067" lvl="1">
              <a:lnSpc>
                <a:spcPts val="5432"/>
              </a:lnSpc>
              <a:buFont typeface="Arial"/>
              <a:buChar char="•"/>
            </a:pPr>
            <a:r>
              <a:rPr lang="en-US" sz="5077">
                <a:solidFill>
                  <a:srgbClr val="A94C1A"/>
                </a:solidFill>
                <a:latin typeface="Rosario"/>
              </a:rPr>
              <a:t>Centralize club information.</a:t>
            </a:r>
          </a:p>
          <a:p>
            <a:pPr>
              <a:lnSpc>
                <a:spcPts val="5432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6594" y="-396509"/>
            <a:ext cx="2670589" cy="2617177"/>
          </a:xfrm>
          <a:custGeom>
            <a:avLst/>
            <a:gdLst/>
            <a:ahLst/>
            <a:cxnLst/>
            <a:rect r="r" b="b" t="t" l="l"/>
            <a:pathLst>
              <a:path h="2617177" w="2670589">
                <a:moveTo>
                  <a:pt x="0" y="0"/>
                </a:moveTo>
                <a:lnTo>
                  <a:pt x="2670588" y="0"/>
                </a:lnTo>
                <a:lnTo>
                  <a:pt x="2670588" y="2617177"/>
                </a:lnTo>
                <a:lnTo>
                  <a:pt x="0" y="2617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92608" y="8520852"/>
            <a:ext cx="4395392" cy="1766148"/>
          </a:xfrm>
          <a:custGeom>
            <a:avLst/>
            <a:gdLst/>
            <a:ahLst/>
            <a:cxnLst/>
            <a:rect r="r" b="b" t="t" l="l"/>
            <a:pathLst>
              <a:path h="1766148" w="4395392">
                <a:moveTo>
                  <a:pt x="0" y="0"/>
                </a:moveTo>
                <a:lnTo>
                  <a:pt x="4395392" y="0"/>
                </a:lnTo>
                <a:lnTo>
                  <a:pt x="4395392" y="1766148"/>
                </a:lnTo>
                <a:lnTo>
                  <a:pt x="0" y="1766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93562" y="699916"/>
            <a:ext cx="2716495" cy="2436614"/>
          </a:xfrm>
          <a:custGeom>
            <a:avLst/>
            <a:gdLst/>
            <a:ahLst/>
            <a:cxnLst/>
            <a:rect r="r" b="b" t="t" l="l"/>
            <a:pathLst>
              <a:path h="2436614" w="2716495">
                <a:moveTo>
                  <a:pt x="0" y="0"/>
                </a:moveTo>
                <a:lnTo>
                  <a:pt x="2716495" y="0"/>
                </a:lnTo>
                <a:lnTo>
                  <a:pt x="2716495" y="2436613"/>
                </a:lnTo>
                <a:lnTo>
                  <a:pt x="0" y="24366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9068" y="9258300"/>
            <a:ext cx="3226554" cy="2796920"/>
          </a:xfrm>
          <a:custGeom>
            <a:avLst/>
            <a:gdLst/>
            <a:ahLst/>
            <a:cxnLst/>
            <a:rect r="r" b="b" t="t" l="l"/>
            <a:pathLst>
              <a:path h="2796920" w="3226554">
                <a:moveTo>
                  <a:pt x="0" y="0"/>
                </a:moveTo>
                <a:lnTo>
                  <a:pt x="3226555" y="0"/>
                </a:lnTo>
                <a:lnTo>
                  <a:pt x="3226555" y="2796920"/>
                </a:lnTo>
                <a:lnTo>
                  <a:pt x="0" y="27969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17958" y="3847640"/>
            <a:ext cx="2772347" cy="4114800"/>
          </a:xfrm>
          <a:custGeom>
            <a:avLst/>
            <a:gdLst/>
            <a:ahLst/>
            <a:cxnLst/>
            <a:rect r="r" b="b" t="t" l="l"/>
            <a:pathLst>
              <a:path h="4114800" w="2772347">
                <a:moveTo>
                  <a:pt x="0" y="0"/>
                </a:moveTo>
                <a:lnTo>
                  <a:pt x="2772346" y="0"/>
                </a:lnTo>
                <a:lnTo>
                  <a:pt x="27723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85623" y="3725859"/>
            <a:ext cx="8927871" cy="518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27304" indent="-513652" lvl="1">
              <a:lnSpc>
                <a:spcPts val="5091"/>
              </a:lnSpc>
              <a:buFont typeface="Arial"/>
              <a:buChar char="•"/>
            </a:pPr>
            <a:r>
              <a:rPr lang="en-US" sz="4758">
                <a:solidFill>
                  <a:srgbClr val="A94C1A"/>
                </a:solidFill>
                <a:latin typeface="Rosario"/>
              </a:rPr>
              <a:t>Centralized Information Hub</a:t>
            </a:r>
          </a:p>
          <a:p>
            <a:pPr marL="1027304" indent="-513652" lvl="1">
              <a:lnSpc>
                <a:spcPts val="5091"/>
              </a:lnSpc>
              <a:buFont typeface="Arial"/>
              <a:buChar char="•"/>
            </a:pPr>
            <a:r>
              <a:rPr lang="en-US" sz="4758">
                <a:solidFill>
                  <a:srgbClr val="A94C1A"/>
                </a:solidFill>
                <a:latin typeface="Rosario"/>
              </a:rPr>
              <a:t>Club Profiles</a:t>
            </a:r>
          </a:p>
          <a:p>
            <a:pPr marL="1027304" indent="-513652" lvl="1">
              <a:lnSpc>
                <a:spcPts val="5091"/>
              </a:lnSpc>
              <a:buFont typeface="Arial"/>
              <a:buChar char="•"/>
            </a:pPr>
            <a:r>
              <a:rPr lang="en-US" sz="4758">
                <a:solidFill>
                  <a:srgbClr val="A94C1A"/>
                </a:solidFill>
                <a:latin typeface="Rosario"/>
              </a:rPr>
              <a:t>Event Calendar</a:t>
            </a:r>
          </a:p>
          <a:p>
            <a:pPr marL="1027304" indent="-513652" lvl="1">
              <a:lnSpc>
                <a:spcPts val="5091"/>
              </a:lnSpc>
              <a:buFont typeface="Arial"/>
              <a:buChar char="•"/>
            </a:pPr>
            <a:r>
              <a:rPr lang="en-US" sz="4758">
                <a:solidFill>
                  <a:srgbClr val="A94C1A"/>
                </a:solidFill>
                <a:latin typeface="Rosario"/>
              </a:rPr>
              <a:t>News Feed</a:t>
            </a:r>
          </a:p>
          <a:p>
            <a:pPr marL="1027304" indent="-513652" lvl="1">
              <a:lnSpc>
                <a:spcPts val="5091"/>
              </a:lnSpc>
              <a:buFont typeface="Arial"/>
              <a:buChar char="•"/>
            </a:pPr>
            <a:r>
              <a:rPr lang="en-US" sz="4758">
                <a:solidFill>
                  <a:srgbClr val="A94C1A"/>
                </a:solidFill>
                <a:latin typeface="Rosario"/>
              </a:rPr>
              <a:t>User-Friendly Registration</a:t>
            </a:r>
          </a:p>
          <a:p>
            <a:pPr marL="1027304" indent="-513652" lvl="1">
              <a:lnSpc>
                <a:spcPts val="5091"/>
              </a:lnSpc>
              <a:buFont typeface="Arial"/>
              <a:buChar char="•"/>
            </a:pPr>
            <a:r>
              <a:rPr lang="en-US" sz="4758">
                <a:solidFill>
                  <a:srgbClr val="A94C1A"/>
                </a:solidFill>
                <a:latin typeface="Rosario"/>
              </a:rPr>
              <a:t>Social Media Integration</a:t>
            </a:r>
          </a:p>
          <a:p>
            <a:pPr marL="1027304" indent="-513652" lvl="1">
              <a:lnSpc>
                <a:spcPts val="5091"/>
              </a:lnSpc>
              <a:buFont typeface="Arial"/>
              <a:buChar char="•"/>
            </a:pPr>
            <a:r>
              <a:rPr lang="en-US" sz="4758">
                <a:solidFill>
                  <a:srgbClr val="A94C1A"/>
                </a:solidFill>
                <a:latin typeface="Rosario"/>
              </a:rPr>
              <a:t>Promotion Ease</a:t>
            </a:r>
          </a:p>
          <a:p>
            <a:pPr>
              <a:lnSpc>
                <a:spcPts val="509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318763" y="1717442"/>
            <a:ext cx="7661590" cy="1111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79"/>
              </a:lnSpc>
            </a:pPr>
            <a:r>
              <a:rPr lang="en-US" sz="8018">
                <a:solidFill>
                  <a:srgbClr val="A94C1A"/>
                </a:solidFill>
                <a:latin typeface="Sunday"/>
              </a:rPr>
              <a:t>Key Features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96606">
            <a:off x="12485143" y="-5686488"/>
            <a:ext cx="7299575" cy="10774229"/>
          </a:xfrm>
          <a:custGeom>
            <a:avLst/>
            <a:gdLst/>
            <a:ahLst/>
            <a:cxnLst/>
            <a:rect r="r" b="b" t="t" l="l"/>
            <a:pathLst>
              <a:path h="10774229" w="7299575">
                <a:moveTo>
                  <a:pt x="0" y="0"/>
                </a:moveTo>
                <a:lnTo>
                  <a:pt x="7299576" y="0"/>
                </a:lnTo>
                <a:lnTo>
                  <a:pt x="7299576" y="10774229"/>
                </a:lnTo>
                <a:lnTo>
                  <a:pt x="0" y="10774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284660">
            <a:off x="-315557" y="4820915"/>
            <a:ext cx="11189148" cy="16515269"/>
          </a:xfrm>
          <a:custGeom>
            <a:avLst/>
            <a:gdLst/>
            <a:ahLst/>
            <a:cxnLst/>
            <a:rect r="r" b="b" t="t" l="l"/>
            <a:pathLst>
              <a:path h="16515269" w="11189148">
                <a:moveTo>
                  <a:pt x="0" y="0"/>
                </a:moveTo>
                <a:lnTo>
                  <a:pt x="11189149" y="0"/>
                </a:lnTo>
                <a:lnTo>
                  <a:pt x="11189149" y="16515269"/>
                </a:lnTo>
                <a:lnTo>
                  <a:pt x="0" y="16515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12905" y="378989"/>
            <a:ext cx="10462191" cy="2765008"/>
          </a:xfrm>
          <a:custGeom>
            <a:avLst/>
            <a:gdLst/>
            <a:ahLst/>
            <a:cxnLst/>
            <a:rect r="r" b="b" t="t" l="l"/>
            <a:pathLst>
              <a:path h="2765008" w="10462191">
                <a:moveTo>
                  <a:pt x="0" y="0"/>
                </a:moveTo>
                <a:lnTo>
                  <a:pt x="10462190" y="0"/>
                </a:lnTo>
                <a:lnTo>
                  <a:pt x="10462190" y="2765008"/>
                </a:lnTo>
                <a:lnTo>
                  <a:pt x="0" y="27650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62738" y="7512027"/>
            <a:ext cx="3625262" cy="2774973"/>
          </a:xfrm>
          <a:custGeom>
            <a:avLst/>
            <a:gdLst/>
            <a:ahLst/>
            <a:cxnLst/>
            <a:rect r="r" b="b" t="t" l="l"/>
            <a:pathLst>
              <a:path h="2774973" w="3625262">
                <a:moveTo>
                  <a:pt x="0" y="0"/>
                </a:moveTo>
                <a:lnTo>
                  <a:pt x="3625262" y="0"/>
                </a:lnTo>
                <a:lnTo>
                  <a:pt x="3625262" y="2774973"/>
                </a:lnTo>
                <a:lnTo>
                  <a:pt x="0" y="2774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7258" y="2103243"/>
            <a:ext cx="2570221" cy="2060850"/>
          </a:xfrm>
          <a:custGeom>
            <a:avLst/>
            <a:gdLst/>
            <a:ahLst/>
            <a:cxnLst/>
            <a:rect r="r" b="b" t="t" l="l"/>
            <a:pathLst>
              <a:path h="2060850" w="2570221">
                <a:moveTo>
                  <a:pt x="0" y="0"/>
                </a:moveTo>
                <a:lnTo>
                  <a:pt x="2570221" y="0"/>
                </a:lnTo>
                <a:lnTo>
                  <a:pt x="2570221" y="2060850"/>
                </a:lnTo>
                <a:lnTo>
                  <a:pt x="0" y="20608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60929" y="3785990"/>
            <a:ext cx="10366141" cy="3726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21"/>
              </a:lnSpc>
            </a:pPr>
            <a:r>
              <a:rPr lang="en-US" sz="4229">
                <a:solidFill>
                  <a:srgbClr val="000000"/>
                </a:solidFill>
                <a:latin typeface="Quicksand"/>
              </a:rPr>
              <a:t>Week 1-2: Project Intiation</a:t>
            </a:r>
          </a:p>
          <a:p>
            <a:pPr algn="just">
              <a:lnSpc>
                <a:spcPts val="5921"/>
              </a:lnSpc>
            </a:pPr>
            <a:r>
              <a:rPr lang="en-US" sz="4229">
                <a:solidFill>
                  <a:srgbClr val="000000"/>
                </a:solidFill>
                <a:latin typeface="Quicksand"/>
              </a:rPr>
              <a:t>Week 3-4: Design &amp; Development</a:t>
            </a:r>
          </a:p>
          <a:p>
            <a:pPr algn="just">
              <a:lnSpc>
                <a:spcPts val="5921"/>
              </a:lnSpc>
            </a:pPr>
            <a:r>
              <a:rPr lang="en-US" sz="4229">
                <a:solidFill>
                  <a:srgbClr val="000000"/>
                </a:solidFill>
                <a:latin typeface="Quicksand"/>
              </a:rPr>
              <a:t>Week 5-6: Profiles and Event Functionality</a:t>
            </a:r>
          </a:p>
          <a:p>
            <a:pPr algn="just">
              <a:lnSpc>
                <a:spcPts val="5921"/>
              </a:lnSpc>
            </a:pPr>
            <a:r>
              <a:rPr lang="en-US" sz="4229">
                <a:solidFill>
                  <a:srgbClr val="000000"/>
                </a:solidFill>
                <a:latin typeface="Quicksand"/>
              </a:rPr>
              <a:t>Week 7: Engagement Features</a:t>
            </a:r>
          </a:p>
          <a:p>
            <a:pPr algn="just">
              <a:lnSpc>
                <a:spcPts val="5921"/>
              </a:lnSpc>
              <a:spcBef>
                <a:spcPct val="0"/>
              </a:spcBef>
            </a:pPr>
            <a:r>
              <a:rPr lang="en-US" sz="4229">
                <a:solidFill>
                  <a:srgbClr val="000000"/>
                </a:solidFill>
                <a:latin typeface="Quicksand"/>
              </a:rPr>
              <a:t>week 8: Testing &amp; Launching of Prototype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DAFxVbizp3U</dc:identifier>
  <dcterms:modified xsi:type="dcterms:W3CDTF">2011-08-01T06:04:30Z</dcterms:modified>
  <cp:revision>1</cp:revision>
  <dc:title>MP PPT</dc:title>
</cp:coreProperties>
</file>